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3" r:id="rId5"/>
  </p:sldMasterIdLst>
  <p:notesMasterIdLst>
    <p:notesMasterId r:id="rId55"/>
  </p:notesMasterIdLst>
  <p:sldIdLst>
    <p:sldId id="256" r:id="rId6"/>
    <p:sldId id="346" r:id="rId7"/>
    <p:sldId id="496" r:id="rId8"/>
    <p:sldId id="495" r:id="rId9"/>
    <p:sldId id="257" r:id="rId10"/>
    <p:sldId id="494" r:id="rId11"/>
    <p:sldId id="510" r:id="rId12"/>
    <p:sldId id="463" r:id="rId13"/>
    <p:sldId id="464" r:id="rId14"/>
    <p:sldId id="465" r:id="rId15"/>
    <p:sldId id="466" r:id="rId16"/>
    <p:sldId id="467" r:id="rId17"/>
    <p:sldId id="468" r:id="rId18"/>
    <p:sldId id="469" r:id="rId19"/>
    <p:sldId id="497" r:id="rId20"/>
    <p:sldId id="498" r:id="rId21"/>
    <p:sldId id="500" r:id="rId22"/>
    <p:sldId id="470" r:id="rId23"/>
    <p:sldId id="471" r:id="rId24"/>
    <p:sldId id="472" r:id="rId25"/>
    <p:sldId id="473" r:id="rId26"/>
    <p:sldId id="474" r:id="rId27"/>
    <p:sldId id="501" r:id="rId28"/>
    <p:sldId id="477" r:id="rId29"/>
    <p:sldId id="475" r:id="rId30"/>
    <p:sldId id="478" r:id="rId31"/>
    <p:sldId id="480" r:id="rId32"/>
    <p:sldId id="479" r:id="rId33"/>
    <p:sldId id="481" r:id="rId34"/>
    <p:sldId id="482" r:id="rId35"/>
    <p:sldId id="483" r:id="rId36"/>
    <p:sldId id="484" r:id="rId37"/>
    <p:sldId id="485" r:id="rId38"/>
    <p:sldId id="486" r:id="rId39"/>
    <p:sldId id="502" r:id="rId40"/>
    <p:sldId id="503" r:id="rId41"/>
    <p:sldId id="488" r:id="rId42"/>
    <p:sldId id="487" r:id="rId43"/>
    <p:sldId id="489" r:id="rId44"/>
    <p:sldId id="491" r:id="rId45"/>
    <p:sldId id="492" r:id="rId46"/>
    <p:sldId id="493" r:id="rId47"/>
    <p:sldId id="490" r:id="rId48"/>
    <p:sldId id="505" r:id="rId49"/>
    <p:sldId id="507" r:id="rId50"/>
    <p:sldId id="506" r:id="rId51"/>
    <p:sldId id="508" r:id="rId52"/>
    <p:sldId id="509" r:id="rId53"/>
    <p:sldId id="462" r:id="rId54"/>
  </p:sldIdLst>
  <p:sldSz cx="12192000" cy="6858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9489"/>
    <a:srgbClr val="886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EE935-38C7-47FD-9371-EAD0B2AC0026}" v="217" dt="2023-11-10T13:57:02.23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7" autoAdjust="0"/>
    <p:restoredTop sz="93314" autoAdjust="0"/>
  </p:normalViewPr>
  <p:slideViewPr>
    <p:cSldViewPr snapToGrid="0">
      <p:cViewPr varScale="1">
        <p:scale>
          <a:sx n="103" d="100"/>
          <a:sy n="103" d="100"/>
        </p:scale>
        <p:origin x="46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ultier LARGE" userId="0db51674e3edcb77" providerId="LiveId" clId="{A12FB2E8-573D-4E7E-ABF5-A18A1ECF5273}"/>
    <pc:docChg chg="undo redo custSel addSld delSld modSld sldOrd addSection delSection modSection">
      <pc:chgData name="Gaultier LARGE" userId="0db51674e3edcb77" providerId="LiveId" clId="{A12FB2E8-573D-4E7E-ABF5-A18A1ECF5273}" dt="2023-02-23T16:38:23.961" v="9324" actId="20577"/>
      <pc:docMkLst>
        <pc:docMk/>
      </pc:docMkLst>
      <pc:sldChg chg="modSp mod">
        <pc:chgData name="Gaultier LARGE" userId="0db51674e3edcb77" providerId="LiveId" clId="{A12FB2E8-573D-4E7E-ABF5-A18A1ECF5273}" dt="2023-02-19T10:58:30.202" v="26"/>
        <pc:sldMkLst>
          <pc:docMk/>
          <pc:sldMk cId="698403556" sldId="256"/>
        </pc:sldMkLst>
        <pc:spChg chg="mod">
          <ac:chgData name="Gaultier LARGE" userId="0db51674e3edcb77" providerId="LiveId" clId="{A12FB2E8-573D-4E7E-ABF5-A18A1ECF5273}" dt="2023-02-19T10:58:30.202" v="26"/>
          <ac:spMkLst>
            <pc:docMk/>
            <pc:sldMk cId="698403556" sldId="256"/>
            <ac:spMk id="2" creationId="{D5874A95-8D61-23E5-D797-1D94982B6446}"/>
          </ac:spMkLst>
        </pc:spChg>
      </pc:sldChg>
      <pc:sldChg chg="modSp mod">
        <pc:chgData name="Gaultier LARGE" userId="0db51674e3edcb77" providerId="LiveId" clId="{A12FB2E8-573D-4E7E-ABF5-A18A1ECF5273}" dt="2023-02-23T16:38:23.961" v="9324" actId="20577"/>
        <pc:sldMkLst>
          <pc:docMk/>
          <pc:sldMk cId="897027646" sldId="257"/>
        </pc:sldMkLst>
        <pc:spChg chg="mod">
          <ac:chgData name="Gaultier LARGE" userId="0db51674e3edcb77" providerId="LiveId" clId="{A12FB2E8-573D-4E7E-ABF5-A18A1ECF5273}" dt="2023-02-23T16:38:23.961" v="9324" actId="20577"/>
          <ac:spMkLst>
            <pc:docMk/>
            <pc:sldMk cId="897027646" sldId="257"/>
            <ac:spMk id="5" creationId="{5B764E43-6EA0-D7E7-3019-950EA15F44E8}"/>
          </ac:spMkLst>
        </pc:spChg>
      </pc:sldChg>
      <pc:sldChg chg="del">
        <pc:chgData name="Gaultier LARGE" userId="0db51674e3edcb77" providerId="LiveId" clId="{A12FB2E8-573D-4E7E-ABF5-A18A1ECF5273}" dt="2023-02-19T11:02:06.793" v="29" actId="47"/>
        <pc:sldMkLst>
          <pc:docMk/>
          <pc:sldMk cId="239714236" sldId="258"/>
        </pc:sldMkLst>
      </pc:sldChg>
      <pc:sldChg chg="del">
        <pc:chgData name="Gaultier LARGE" userId="0db51674e3edcb77" providerId="LiveId" clId="{A12FB2E8-573D-4E7E-ABF5-A18A1ECF5273}" dt="2023-02-19T11:01:57.689" v="27" actId="47"/>
        <pc:sldMkLst>
          <pc:docMk/>
          <pc:sldMk cId="1453799938" sldId="259"/>
        </pc:sldMkLst>
      </pc:sldChg>
      <pc:sldChg chg="del">
        <pc:chgData name="Gaultier LARGE" userId="0db51674e3edcb77" providerId="LiveId" clId="{A12FB2E8-573D-4E7E-ABF5-A18A1ECF5273}" dt="2023-02-19T11:02:06.793" v="29" actId="47"/>
        <pc:sldMkLst>
          <pc:docMk/>
          <pc:sldMk cId="2461918980" sldId="260"/>
        </pc:sldMkLst>
      </pc:sldChg>
      <pc:sldChg chg="del">
        <pc:chgData name="Gaultier LARGE" userId="0db51674e3edcb77" providerId="LiveId" clId="{A12FB2E8-573D-4E7E-ABF5-A18A1ECF5273}" dt="2023-02-19T11:02:06.793" v="29" actId="47"/>
        <pc:sldMkLst>
          <pc:docMk/>
          <pc:sldMk cId="875633099" sldId="262"/>
        </pc:sldMkLst>
      </pc:sldChg>
      <pc:sldChg chg="del">
        <pc:chgData name="Gaultier LARGE" userId="0db51674e3edcb77" providerId="LiveId" clId="{A12FB2E8-573D-4E7E-ABF5-A18A1ECF5273}" dt="2023-02-19T11:02:06.793" v="29" actId="47"/>
        <pc:sldMkLst>
          <pc:docMk/>
          <pc:sldMk cId="3080631545" sldId="263"/>
        </pc:sldMkLst>
      </pc:sldChg>
      <pc:sldChg chg="del">
        <pc:chgData name="Gaultier LARGE" userId="0db51674e3edcb77" providerId="LiveId" clId="{A12FB2E8-573D-4E7E-ABF5-A18A1ECF5273}" dt="2023-02-19T11:02:06.793" v="29" actId="47"/>
        <pc:sldMkLst>
          <pc:docMk/>
          <pc:sldMk cId="1773657689" sldId="264"/>
        </pc:sldMkLst>
      </pc:sldChg>
      <pc:sldChg chg="del">
        <pc:chgData name="Gaultier LARGE" userId="0db51674e3edcb77" providerId="LiveId" clId="{A12FB2E8-573D-4E7E-ABF5-A18A1ECF5273}" dt="2023-02-19T11:02:06.793" v="29" actId="47"/>
        <pc:sldMkLst>
          <pc:docMk/>
          <pc:sldMk cId="2122853775" sldId="272"/>
        </pc:sldMkLst>
      </pc:sldChg>
      <pc:sldChg chg="del">
        <pc:chgData name="Gaultier LARGE" userId="0db51674e3edcb77" providerId="LiveId" clId="{A12FB2E8-573D-4E7E-ABF5-A18A1ECF5273}" dt="2023-02-19T11:02:06.793" v="29" actId="47"/>
        <pc:sldMkLst>
          <pc:docMk/>
          <pc:sldMk cId="2427189699" sldId="274"/>
        </pc:sldMkLst>
      </pc:sldChg>
      <pc:sldChg chg="del">
        <pc:chgData name="Gaultier LARGE" userId="0db51674e3edcb77" providerId="LiveId" clId="{A12FB2E8-573D-4E7E-ABF5-A18A1ECF5273}" dt="2023-02-19T11:02:06.793" v="29" actId="47"/>
        <pc:sldMkLst>
          <pc:docMk/>
          <pc:sldMk cId="2668400460" sldId="275"/>
        </pc:sldMkLst>
      </pc:sldChg>
      <pc:sldChg chg="del">
        <pc:chgData name="Gaultier LARGE" userId="0db51674e3edcb77" providerId="LiveId" clId="{A12FB2E8-573D-4E7E-ABF5-A18A1ECF5273}" dt="2023-02-19T11:02:06.793" v="29" actId="47"/>
        <pc:sldMkLst>
          <pc:docMk/>
          <pc:sldMk cId="3413089989" sldId="276"/>
        </pc:sldMkLst>
      </pc:sldChg>
      <pc:sldChg chg="del">
        <pc:chgData name="Gaultier LARGE" userId="0db51674e3edcb77" providerId="LiveId" clId="{A12FB2E8-573D-4E7E-ABF5-A18A1ECF5273}" dt="2023-02-19T11:02:06.793" v="29" actId="47"/>
        <pc:sldMkLst>
          <pc:docMk/>
          <pc:sldMk cId="3945113572" sldId="278"/>
        </pc:sldMkLst>
      </pc:sldChg>
      <pc:sldChg chg="del">
        <pc:chgData name="Gaultier LARGE" userId="0db51674e3edcb77" providerId="LiveId" clId="{A12FB2E8-573D-4E7E-ABF5-A18A1ECF5273}" dt="2023-02-19T11:02:06.793" v="29" actId="47"/>
        <pc:sldMkLst>
          <pc:docMk/>
          <pc:sldMk cId="1316675117" sldId="279"/>
        </pc:sldMkLst>
      </pc:sldChg>
      <pc:sldChg chg="del">
        <pc:chgData name="Gaultier LARGE" userId="0db51674e3edcb77" providerId="LiveId" clId="{A12FB2E8-573D-4E7E-ABF5-A18A1ECF5273}" dt="2023-02-19T11:02:06.793" v="29" actId="47"/>
        <pc:sldMkLst>
          <pc:docMk/>
          <pc:sldMk cId="1134129869" sldId="280"/>
        </pc:sldMkLst>
      </pc:sldChg>
      <pc:sldChg chg="del">
        <pc:chgData name="Gaultier LARGE" userId="0db51674e3edcb77" providerId="LiveId" clId="{A12FB2E8-573D-4E7E-ABF5-A18A1ECF5273}" dt="2023-02-19T11:02:06.793" v="29" actId="47"/>
        <pc:sldMkLst>
          <pc:docMk/>
          <pc:sldMk cId="1995622062" sldId="281"/>
        </pc:sldMkLst>
      </pc:sldChg>
      <pc:sldChg chg="del">
        <pc:chgData name="Gaultier LARGE" userId="0db51674e3edcb77" providerId="LiveId" clId="{A12FB2E8-573D-4E7E-ABF5-A18A1ECF5273}" dt="2023-02-19T11:02:06.793" v="29" actId="47"/>
        <pc:sldMkLst>
          <pc:docMk/>
          <pc:sldMk cId="3628917340" sldId="282"/>
        </pc:sldMkLst>
      </pc:sldChg>
      <pc:sldChg chg="del">
        <pc:chgData name="Gaultier LARGE" userId="0db51674e3edcb77" providerId="LiveId" clId="{A12FB2E8-573D-4E7E-ABF5-A18A1ECF5273}" dt="2023-02-19T11:02:06.793" v="29" actId="47"/>
        <pc:sldMkLst>
          <pc:docMk/>
          <pc:sldMk cId="3085411078" sldId="283"/>
        </pc:sldMkLst>
      </pc:sldChg>
      <pc:sldChg chg="del">
        <pc:chgData name="Gaultier LARGE" userId="0db51674e3edcb77" providerId="LiveId" clId="{A12FB2E8-573D-4E7E-ABF5-A18A1ECF5273}" dt="2023-02-19T11:02:06.793" v="29" actId="47"/>
        <pc:sldMkLst>
          <pc:docMk/>
          <pc:sldMk cId="345144970" sldId="285"/>
        </pc:sldMkLst>
      </pc:sldChg>
      <pc:sldChg chg="del">
        <pc:chgData name="Gaultier LARGE" userId="0db51674e3edcb77" providerId="LiveId" clId="{A12FB2E8-573D-4E7E-ABF5-A18A1ECF5273}" dt="2023-02-19T11:02:06.793" v="29" actId="47"/>
        <pc:sldMkLst>
          <pc:docMk/>
          <pc:sldMk cId="2473063996" sldId="288"/>
        </pc:sldMkLst>
      </pc:sldChg>
      <pc:sldChg chg="del">
        <pc:chgData name="Gaultier LARGE" userId="0db51674e3edcb77" providerId="LiveId" clId="{A12FB2E8-573D-4E7E-ABF5-A18A1ECF5273}" dt="2023-02-19T11:02:06.793" v="29" actId="47"/>
        <pc:sldMkLst>
          <pc:docMk/>
          <pc:sldMk cId="473766397" sldId="289"/>
        </pc:sldMkLst>
      </pc:sldChg>
      <pc:sldChg chg="modSp">
        <pc:chgData name="Gaultier LARGE" userId="0db51674e3edcb77" providerId="LiveId" clId="{A12FB2E8-573D-4E7E-ABF5-A18A1ECF5273}" dt="2023-02-19T10:58:20.522" v="22"/>
        <pc:sldMkLst>
          <pc:docMk/>
          <pc:sldMk cId="1386630732" sldId="294"/>
        </pc:sldMkLst>
        <pc:spChg chg="mod">
          <ac:chgData name="Gaultier LARGE" userId="0db51674e3edcb77" providerId="LiveId" clId="{A12FB2E8-573D-4E7E-ABF5-A18A1ECF5273}" dt="2023-02-19T10:58:20.522" v="22"/>
          <ac:spMkLst>
            <pc:docMk/>
            <pc:sldMk cId="1386630732" sldId="294"/>
            <ac:spMk id="4" creationId="{6072360B-D401-FD0B-16EE-3C470BBB3D2B}"/>
          </ac:spMkLst>
        </pc:spChg>
      </pc:sldChg>
      <pc:sldChg chg="del">
        <pc:chgData name="Gaultier LARGE" userId="0db51674e3edcb77" providerId="LiveId" clId="{A12FB2E8-573D-4E7E-ABF5-A18A1ECF5273}" dt="2023-02-19T11:02:06.793" v="29" actId="47"/>
        <pc:sldMkLst>
          <pc:docMk/>
          <pc:sldMk cId="1679021952" sldId="295"/>
        </pc:sldMkLst>
      </pc:sldChg>
      <pc:sldChg chg="del">
        <pc:chgData name="Gaultier LARGE" userId="0db51674e3edcb77" providerId="LiveId" clId="{A12FB2E8-573D-4E7E-ABF5-A18A1ECF5273}" dt="2023-02-19T11:02:06.793" v="29" actId="47"/>
        <pc:sldMkLst>
          <pc:docMk/>
          <pc:sldMk cId="4289153754" sldId="296"/>
        </pc:sldMkLst>
      </pc:sldChg>
      <pc:sldChg chg="del">
        <pc:chgData name="Gaultier LARGE" userId="0db51674e3edcb77" providerId="LiveId" clId="{A12FB2E8-573D-4E7E-ABF5-A18A1ECF5273}" dt="2023-02-19T11:02:06.793" v="29" actId="47"/>
        <pc:sldMkLst>
          <pc:docMk/>
          <pc:sldMk cId="2900752559" sldId="297"/>
        </pc:sldMkLst>
      </pc:sldChg>
      <pc:sldChg chg="del">
        <pc:chgData name="Gaultier LARGE" userId="0db51674e3edcb77" providerId="LiveId" clId="{A12FB2E8-573D-4E7E-ABF5-A18A1ECF5273}" dt="2023-02-19T11:02:06.793" v="29" actId="47"/>
        <pc:sldMkLst>
          <pc:docMk/>
          <pc:sldMk cId="3726413822" sldId="298"/>
        </pc:sldMkLst>
      </pc:sldChg>
      <pc:sldChg chg="del">
        <pc:chgData name="Gaultier LARGE" userId="0db51674e3edcb77" providerId="LiveId" clId="{A12FB2E8-573D-4E7E-ABF5-A18A1ECF5273}" dt="2023-02-19T11:02:06.793" v="29" actId="47"/>
        <pc:sldMkLst>
          <pc:docMk/>
          <pc:sldMk cId="2127424964" sldId="299"/>
        </pc:sldMkLst>
      </pc:sldChg>
      <pc:sldChg chg="del">
        <pc:chgData name="Gaultier LARGE" userId="0db51674e3edcb77" providerId="LiveId" clId="{A12FB2E8-573D-4E7E-ABF5-A18A1ECF5273}" dt="2023-02-19T11:02:06.793" v="29" actId="47"/>
        <pc:sldMkLst>
          <pc:docMk/>
          <pc:sldMk cId="3296452499" sldId="300"/>
        </pc:sldMkLst>
      </pc:sldChg>
      <pc:sldChg chg="del">
        <pc:chgData name="Gaultier LARGE" userId="0db51674e3edcb77" providerId="LiveId" clId="{A12FB2E8-573D-4E7E-ABF5-A18A1ECF5273}" dt="2023-02-19T11:02:06.793" v="29" actId="47"/>
        <pc:sldMkLst>
          <pc:docMk/>
          <pc:sldMk cId="2034623547" sldId="304"/>
        </pc:sldMkLst>
      </pc:sldChg>
      <pc:sldChg chg="del">
        <pc:chgData name="Gaultier LARGE" userId="0db51674e3edcb77" providerId="LiveId" clId="{A12FB2E8-573D-4E7E-ABF5-A18A1ECF5273}" dt="2023-02-19T11:02:06.793" v="29" actId="47"/>
        <pc:sldMkLst>
          <pc:docMk/>
          <pc:sldMk cId="2918436207" sldId="305"/>
        </pc:sldMkLst>
      </pc:sldChg>
      <pc:sldChg chg="del">
        <pc:chgData name="Gaultier LARGE" userId="0db51674e3edcb77" providerId="LiveId" clId="{A12FB2E8-573D-4E7E-ABF5-A18A1ECF5273}" dt="2023-02-19T11:02:06.793" v="29" actId="47"/>
        <pc:sldMkLst>
          <pc:docMk/>
          <pc:sldMk cId="2332298134" sldId="306"/>
        </pc:sldMkLst>
      </pc:sldChg>
      <pc:sldChg chg="del">
        <pc:chgData name="Gaultier LARGE" userId="0db51674e3edcb77" providerId="LiveId" clId="{A12FB2E8-573D-4E7E-ABF5-A18A1ECF5273}" dt="2023-02-19T11:02:06.793" v="29" actId="47"/>
        <pc:sldMkLst>
          <pc:docMk/>
          <pc:sldMk cId="1464272331" sldId="307"/>
        </pc:sldMkLst>
      </pc:sldChg>
      <pc:sldChg chg="del">
        <pc:chgData name="Gaultier LARGE" userId="0db51674e3edcb77" providerId="LiveId" clId="{A12FB2E8-573D-4E7E-ABF5-A18A1ECF5273}" dt="2023-02-19T11:02:06.793" v="29" actId="47"/>
        <pc:sldMkLst>
          <pc:docMk/>
          <pc:sldMk cId="549393644" sldId="308"/>
        </pc:sldMkLst>
      </pc:sldChg>
      <pc:sldChg chg="del">
        <pc:chgData name="Gaultier LARGE" userId="0db51674e3edcb77" providerId="LiveId" clId="{A12FB2E8-573D-4E7E-ABF5-A18A1ECF5273}" dt="2023-02-19T11:02:06.793" v="29" actId="47"/>
        <pc:sldMkLst>
          <pc:docMk/>
          <pc:sldMk cId="2944193475" sldId="309"/>
        </pc:sldMkLst>
      </pc:sldChg>
      <pc:sldChg chg="del">
        <pc:chgData name="Gaultier LARGE" userId="0db51674e3edcb77" providerId="LiveId" clId="{A12FB2E8-573D-4E7E-ABF5-A18A1ECF5273}" dt="2023-02-19T11:02:06.793" v="29" actId="47"/>
        <pc:sldMkLst>
          <pc:docMk/>
          <pc:sldMk cId="2733822741" sldId="311"/>
        </pc:sldMkLst>
      </pc:sldChg>
      <pc:sldChg chg="del">
        <pc:chgData name="Gaultier LARGE" userId="0db51674e3edcb77" providerId="LiveId" clId="{A12FB2E8-573D-4E7E-ABF5-A18A1ECF5273}" dt="2023-02-19T11:02:06.793" v="29" actId="47"/>
        <pc:sldMkLst>
          <pc:docMk/>
          <pc:sldMk cId="197236163" sldId="312"/>
        </pc:sldMkLst>
      </pc:sldChg>
      <pc:sldChg chg="del">
        <pc:chgData name="Gaultier LARGE" userId="0db51674e3edcb77" providerId="LiveId" clId="{A12FB2E8-573D-4E7E-ABF5-A18A1ECF5273}" dt="2023-02-19T11:02:06.793" v="29" actId="47"/>
        <pc:sldMkLst>
          <pc:docMk/>
          <pc:sldMk cId="1222745493" sldId="313"/>
        </pc:sldMkLst>
      </pc:sldChg>
      <pc:sldChg chg="del">
        <pc:chgData name="Gaultier LARGE" userId="0db51674e3edcb77" providerId="LiveId" clId="{A12FB2E8-573D-4E7E-ABF5-A18A1ECF5273}" dt="2023-02-19T11:02:06.793" v="29" actId="47"/>
        <pc:sldMkLst>
          <pc:docMk/>
          <pc:sldMk cId="4253737277" sldId="314"/>
        </pc:sldMkLst>
      </pc:sldChg>
      <pc:sldChg chg="del">
        <pc:chgData name="Gaultier LARGE" userId="0db51674e3edcb77" providerId="LiveId" clId="{A12FB2E8-573D-4E7E-ABF5-A18A1ECF5273}" dt="2023-02-19T11:02:06.793" v="29" actId="47"/>
        <pc:sldMkLst>
          <pc:docMk/>
          <pc:sldMk cId="4232411952" sldId="315"/>
        </pc:sldMkLst>
      </pc:sldChg>
      <pc:sldChg chg="del">
        <pc:chgData name="Gaultier LARGE" userId="0db51674e3edcb77" providerId="LiveId" clId="{A12FB2E8-573D-4E7E-ABF5-A18A1ECF5273}" dt="2023-02-19T11:02:06.793" v="29" actId="47"/>
        <pc:sldMkLst>
          <pc:docMk/>
          <pc:sldMk cId="604065843" sldId="316"/>
        </pc:sldMkLst>
      </pc:sldChg>
      <pc:sldChg chg="del">
        <pc:chgData name="Gaultier LARGE" userId="0db51674e3edcb77" providerId="LiveId" clId="{A12FB2E8-573D-4E7E-ABF5-A18A1ECF5273}" dt="2023-02-19T11:02:06.793" v="29" actId="47"/>
        <pc:sldMkLst>
          <pc:docMk/>
          <pc:sldMk cId="3450452826" sldId="317"/>
        </pc:sldMkLst>
      </pc:sldChg>
      <pc:sldChg chg="del">
        <pc:chgData name="Gaultier LARGE" userId="0db51674e3edcb77" providerId="LiveId" clId="{A12FB2E8-573D-4E7E-ABF5-A18A1ECF5273}" dt="2023-02-19T11:02:06.793" v="29" actId="47"/>
        <pc:sldMkLst>
          <pc:docMk/>
          <pc:sldMk cId="3810552128" sldId="318"/>
        </pc:sldMkLst>
      </pc:sldChg>
      <pc:sldChg chg="del">
        <pc:chgData name="Gaultier LARGE" userId="0db51674e3edcb77" providerId="LiveId" clId="{A12FB2E8-573D-4E7E-ABF5-A18A1ECF5273}" dt="2023-02-19T11:01:57.689" v="27" actId="47"/>
        <pc:sldMkLst>
          <pc:docMk/>
          <pc:sldMk cId="3130919896" sldId="319"/>
        </pc:sldMkLst>
      </pc:sldChg>
      <pc:sldChg chg="del">
        <pc:chgData name="Gaultier LARGE" userId="0db51674e3edcb77" providerId="LiveId" clId="{A12FB2E8-573D-4E7E-ABF5-A18A1ECF5273}" dt="2023-02-19T11:01:59.804" v="28" actId="47"/>
        <pc:sldMkLst>
          <pc:docMk/>
          <pc:sldMk cId="467334551" sldId="320"/>
        </pc:sldMkLst>
      </pc:sldChg>
      <pc:sldChg chg="del">
        <pc:chgData name="Gaultier LARGE" userId="0db51674e3edcb77" providerId="LiveId" clId="{A12FB2E8-573D-4E7E-ABF5-A18A1ECF5273}" dt="2023-02-19T11:02:06.793" v="29" actId="47"/>
        <pc:sldMkLst>
          <pc:docMk/>
          <pc:sldMk cId="2313476589" sldId="323"/>
        </pc:sldMkLst>
      </pc:sldChg>
      <pc:sldChg chg="del">
        <pc:chgData name="Gaultier LARGE" userId="0db51674e3edcb77" providerId="LiveId" clId="{A12FB2E8-573D-4E7E-ABF5-A18A1ECF5273}" dt="2023-02-19T11:02:06.793" v="29" actId="47"/>
        <pc:sldMkLst>
          <pc:docMk/>
          <pc:sldMk cId="2233213394" sldId="324"/>
        </pc:sldMkLst>
      </pc:sldChg>
      <pc:sldChg chg="del">
        <pc:chgData name="Gaultier LARGE" userId="0db51674e3edcb77" providerId="LiveId" clId="{A12FB2E8-573D-4E7E-ABF5-A18A1ECF5273}" dt="2023-02-19T11:18:42.102" v="98" actId="47"/>
        <pc:sldMkLst>
          <pc:docMk/>
          <pc:sldMk cId="1436773515" sldId="329"/>
        </pc:sldMkLst>
      </pc:sldChg>
      <pc:sldChg chg="del">
        <pc:chgData name="Gaultier LARGE" userId="0db51674e3edcb77" providerId="LiveId" clId="{A12FB2E8-573D-4E7E-ABF5-A18A1ECF5273}" dt="2023-02-19T11:02:06.793" v="29" actId="47"/>
        <pc:sldMkLst>
          <pc:docMk/>
          <pc:sldMk cId="734620053" sldId="330"/>
        </pc:sldMkLst>
      </pc:sldChg>
      <pc:sldChg chg="addSp delSp modSp new mod modClrScheme chgLayout">
        <pc:chgData name="Gaultier LARGE" userId="0db51674e3edcb77" providerId="LiveId" clId="{A12FB2E8-573D-4E7E-ABF5-A18A1ECF5273}" dt="2023-02-19T20:18:50.143" v="6480" actId="20577"/>
        <pc:sldMkLst>
          <pc:docMk/>
          <pc:sldMk cId="1928055632" sldId="330"/>
        </pc:sldMkLst>
        <pc:spChg chg="del mod ord">
          <ac:chgData name="Gaultier LARGE" userId="0db51674e3edcb77" providerId="LiveId" clId="{A12FB2E8-573D-4E7E-ABF5-A18A1ECF5273}" dt="2023-02-19T11:02:59.647" v="31" actId="700"/>
          <ac:spMkLst>
            <pc:docMk/>
            <pc:sldMk cId="1928055632" sldId="330"/>
            <ac:spMk id="2" creationId="{37C996B4-A540-7497-6621-314D09BB2EBF}"/>
          </ac:spMkLst>
        </pc:spChg>
        <pc:spChg chg="add mod ord">
          <ac:chgData name="Gaultier LARGE" userId="0db51674e3edcb77" providerId="LiveId" clId="{A12FB2E8-573D-4E7E-ABF5-A18A1ECF5273}" dt="2023-02-19T20:18:50.143" v="6480" actId="20577"/>
          <ac:spMkLst>
            <pc:docMk/>
            <pc:sldMk cId="1928055632" sldId="330"/>
            <ac:spMk id="3" creationId="{B76B6611-7C80-0553-E199-FB6A22B71A5A}"/>
          </ac:spMkLst>
        </pc:spChg>
        <pc:spChg chg="add mod ord">
          <ac:chgData name="Gaultier LARGE" userId="0db51674e3edcb77" providerId="LiveId" clId="{A12FB2E8-573D-4E7E-ABF5-A18A1ECF5273}" dt="2023-02-19T13:00:43.663" v="319" actId="21"/>
          <ac:spMkLst>
            <pc:docMk/>
            <pc:sldMk cId="1928055632" sldId="330"/>
            <ac:spMk id="4" creationId="{3C65959B-C7C9-1807-E195-C0781A495D20}"/>
          </ac:spMkLst>
        </pc:spChg>
      </pc:sldChg>
      <pc:sldChg chg="addSp delSp modSp new mod ord modClrScheme chgLayout">
        <pc:chgData name="Gaultier LARGE" userId="0db51674e3edcb77" providerId="LiveId" clId="{A12FB2E8-573D-4E7E-ABF5-A18A1ECF5273}" dt="2023-02-19T13:07:26.314" v="448" actId="1076"/>
        <pc:sldMkLst>
          <pc:docMk/>
          <pc:sldMk cId="2207844933" sldId="331"/>
        </pc:sldMkLst>
        <pc:spChg chg="mod ord">
          <ac:chgData name="Gaultier LARGE" userId="0db51674e3edcb77" providerId="LiveId" clId="{A12FB2E8-573D-4E7E-ABF5-A18A1ECF5273}" dt="2023-02-19T13:06:57.912" v="441" actId="1076"/>
          <ac:spMkLst>
            <pc:docMk/>
            <pc:sldMk cId="2207844933" sldId="331"/>
            <ac:spMk id="2" creationId="{699669A2-CBD4-9063-2FBA-A6DAABC1D239}"/>
          </ac:spMkLst>
        </pc:spChg>
        <pc:spChg chg="del mod">
          <ac:chgData name="Gaultier LARGE" userId="0db51674e3edcb77" providerId="LiveId" clId="{A12FB2E8-573D-4E7E-ABF5-A18A1ECF5273}" dt="2023-02-19T13:00:35.804" v="314" actId="478"/>
          <ac:spMkLst>
            <pc:docMk/>
            <pc:sldMk cId="2207844933" sldId="331"/>
            <ac:spMk id="3" creationId="{5CFA9BA7-C34F-32BA-8EC8-D9E0976DAD69}"/>
          </ac:spMkLst>
        </pc:spChg>
        <pc:spChg chg="add del">
          <ac:chgData name="Gaultier LARGE" userId="0db51674e3edcb77" providerId="LiveId" clId="{A12FB2E8-573D-4E7E-ABF5-A18A1ECF5273}" dt="2023-02-19T11:08:52.464" v="92" actId="22"/>
          <ac:spMkLst>
            <pc:docMk/>
            <pc:sldMk cId="2207844933" sldId="331"/>
            <ac:spMk id="5" creationId="{25AF575C-31F0-3487-2F4C-AA89BA8982E1}"/>
          </ac:spMkLst>
        </pc:spChg>
        <pc:spChg chg="add del mod">
          <ac:chgData name="Gaultier LARGE" userId="0db51674e3edcb77" providerId="LiveId" clId="{A12FB2E8-573D-4E7E-ABF5-A18A1ECF5273}" dt="2023-02-19T11:09:27.450" v="96" actId="478"/>
          <ac:spMkLst>
            <pc:docMk/>
            <pc:sldMk cId="2207844933" sldId="331"/>
            <ac:spMk id="6" creationId="{DE15238B-F74E-204C-28AB-476286BE54DF}"/>
          </ac:spMkLst>
        </pc:spChg>
        <pc:spChg chg="add mod">
          <ac:chgData name="Gaultier LARGE" userId="0db51674e3edcb77" providerId="LiveId" clId="{A12FB2E8-573D-4E7E-ABF5-A18A1ECF5273}" dt="2023-02-19T13:01:26.627" v="340" actId="1076"/>
          <ac:spMkLst>
            <pc:docMk/>
            <pc:sldMk cId="2207844933" sldId="331"/>
            <ac:spMk id="10" creationId="{78088489-F5D3-CEF9-ABF3-A03DF95468AB}"/>
          </ac:spMkLst>
        </pc:spChg>
        <pc:spChg chg="add del mod ord">
          <ac:chgData name="Gaultier LARGE" userId="0db51674e3edcb77" providerId="LiveId" clId="{A12FB2E8-573D-4E7E-ABF5-A18A1ECF5273}" dt="2023-02-19T13:01:08.318" v="334" actId="700"/>
          <ac:spMkLst>
            <pc:docMk/>
            <pc:sldMk cId="2207844933" sldId="331"/>
            <ac:spMk id="11" creationId="{7D728668-05BC-3306-AB3B-D1B552F28751}"/>
          </ac:spMkLst>
        </pc:spChg>
        <pc:spChg chg="add del mod ord">
          <ac:chgData name="Gaultier LARGE" userId="0db51674e3edcb77" providerId="LiveId" clId="{A12FB2E8-573D-4E7E-ABF5-A18A1ECF5273}" dt="2023-02-19T13:01:08.318" v="334" actId="700"/>
          <ac:spMkLst>
            <pc:docMk/>
            <pc:sldMk cId="2207844933" sldId="331"/>
            <ac:spMk id="12" creationId="{B2E043E8-77E7-B89E-6C1D-0DF96C7FC391}"/>
          </ac:spMkLst>
        </pc:spChg>
        <pc:spChg chg="add mod">
          <ac:chgData name="Gaultier LARGE" userId="0db51674e3edcb77" providerId="LiveId" clId="{A12FB2E8-573D-4E7E-ABF5-A18A1ECF5273}" dt="2023-02-19T13:05:40.102" v="393" actId="1076"/>
          <ac:spMkLst>
            <pc:docMk/>
            <pc:sldMk cId="2207844933" sldId="331"/>
            <ac:spMk id="17" creationId="{4DA1CDCC-D230-2933-7139-79BD203FCB3D}"/>
          </ac:spMkLst>
        </pc:spChg>
        <pc:spChg chg="add mod">
          <ac:chgData name="Gaultier LARGE" userId="0db51674e3edcb77" providerId="LiveId" clId="{A12FB2E8-573D-4E7E-ABF5-A18A1ECF5273}" dt="2023-02-19T13:06:09.253" v="412" actId="20577"/>
          <ac:spMkLst>
            <pc:docMk/>
            <pc:sldMk cId="2207844933" sldId="331"/>
            <ac:spMk id="20" creationId="{02B33CC7-ADE1-EF24-8B70-69B71E1F63E5}"/>
          </ac:spMkLst>
        </pc:spChg>
        <pc:spChg chg="add mod">
          <ac:chgData name="Gaultier LARGE" userId="0db51674e3edcb77" providerId="LiveId" clId="{A12FB2E8-573D-4E7E-ABF5-A18A1ECF5273}" dt="2023-02-19T13:07:26.314" v="448" actId="1076"/>
          <ac:spMkLst>
            <pc:docMk/>
            <pc:sldMk cId="2207844933" sldId="331"/>
            <ac:spMk id="24" creationId="{DFFCA0FB-517F-191E-144F-544406B65E3B}"/>
          </ac:spMkLst>
        </pc:spChg>
        <pc:spChg chg="add mod">
          <ac:chgData name="Gaultier LARGE" userId="0db51674e3edcb77" providerId="LiveId" clId="{A12FB2E8-573D-4E7E-ABF5-A18A1ECF5273}" dt="2023-02-19T13:06:42.432" v="436" actId="20577"/>
          <ac:spMkLst>
            <pc:docMk/>
            <pc:sldMk cId="2207844933" sldId="331"/>
            <ac:spMk id="25" creationId="{4310B4BE-746C-75A4-BBF1-AC06C3520380}"/>
          </ac:spMkLst>
        </pc:spChg>
        <pc:spChg chg="add mod">
          <ac:chgData name="Gaultier LARGE" userId="0db51674e3edcb77" providerId="LiveId" clId="{A12FB2E8-573D-4E7E-ABF5-A18A1ECF5273}" dt="2023-02-19T13:07:08.585" v="445" actId="1076"/>
          <ac:spMkLst>
            <pc:docMk/>
            <pc:sldMk cId="2207844933" sldId="331"/>
            <ac:spMk id="28" creationId="{317B0641-A169-FA3E-4CFC-D9A50C089481}"/>
          </ac:spMkLst>
        </pc:spChg>
        <pc:spChg chg="add">
          <ac:chgData name="Gaultier LARGE" userId="0db51674e3edcb77" providerId="LiveId" clId="{A12FB2E8-573D-4E7E-ABF5-A18A1ECF5273}" dt="2023-02-19T13:07:19.281" v="446" actId="11529"/>
          <ac:spMkLst>
            <pc:docMk/>
            <pc:sldMk cId="2207844933" sldId="331"/>
            <ac:spMk id="29" creationId="{B26AAD00-14F0-EAD8-78F1-0D29B0284387}"/>
          </ac:spMkLst>
        </pc:spChg>
        <pc:picChg chg="add del mod">
          <ac:chgData name="Gaultier LARGE" userId="0db51674e3edcb77" providerId="LiveId" clId="{A12FB2E8-573D-4E7E-ABF5-A18A1ECF5273}" dt="2023-02-19T13:07:04.325" v="444" actId="1076"/>
          <ac:picMkLst>
            <pc:docMk/>
            <pc:sldMk cId="2207844933" sldId="331"/>
            <ac:picMk id="8" creationId="{B8DF4B55-AC59-28AA-884F-4E490F60673A}"/>
          </ac:picMkLst>
        </pc:picChg>
        <pc:picChg chg="add del mod">
          <ac:chgData name="Gaultier LARGE" userId="0db51674e3edcb77" providerId="LiveId" clId="{A12FB2E8-573D-4E7E-ABF5-A18A1ECF5273}" dt="2023-02-19T13:01:06.822" v="330"/>
          <ac:picMkLst>
            <pc:docMk/>
            <pc:sldMk cId="2207844933" sldId="331"/>
            <ac:picMk id="13" creationId="{FA48B99C-B19F-A200-8DD6-2CD7AA760903}"/>
          </ac:picMkLst>
        </pc:picChg>
        <pc:cxnChg chg="add mod">
          <ac:chgData name="Gaultier LARGE" userId="0db51674e3edcb77" providerId="LiveId" clId="{A12FB2E8-573D-4E7E-ABF5-A18A1ECF5273}" dt="2023-02-19T13:05:47.743" v="396" actId="14100"/>
          <ac:cxnSpMkLst>
            <pc:docMk/>
            <pc:sldMk cId="2207844933" sldId="331"/>
            <ac:cxnSpMk id="15" creationId="{942BA730-9DA5-FC9A-7260-E43D06E68334}"/>
          </ac:cxnSpMkLst>
        </pc:cxnChg>
        <pc:cxnChg chg="add mod">
          <ac:chgData name="Gaultier LARGE" userId="0db51674e3edcb77" providerId="LiveId" clId="{A12FB2E8-573D-4E7E-ABF5-A18A1ECF5273}" dt="2023-02-19T13:06:13.093" v="413" actId="14100"/>
          <ac:cxnSpMkLst>
            <pc:docMk/>
            <pc:sldMk cId="2207844933" sldId="331"/>
            <ac:cxnSpMk id="21" creationId="{32E5406C-ED0D-1C72-2386-6804AE53C343}"/>
          </ac:cxnSpMkLst>
        </pc:cxnChg>
        <pc:cxnChg chg="add mod">
          <ac:chgData name="Gaultier LARGE" userId="0db51674e3edcb77" providerId="LiveId" clId="{A12FB2E8-573D-4E7E-ABF5-A18A1ECF5273}" dt="2023-02-19T13:06:50.163" v="439" actId="14100"/>
          <ac:cxnSpMkLst>
            <pc:docMk/>
            <pc:sldMk cId="2207844933" sldId="331"/>
            <ac:cxnSpMk id="26" creationId="{EC967DFE-6228-61B1-493D-9AC5562AB4DF}"/>
          </ac:cxnSpMkLst>
        </pc:cxnChg>
      </pc:sldChg>
      <pc:sldChg chg="del">
        <pc:chgData name="Gaultier LARGE" userId="0db51674e3edcb77" providerId="LiveId" clId="{A12FB2E8-573D-4E7E-ABF5-A18A1ECF5273}" dt="2023-02-19T11:02:06.793" v="29" actId="47"/>
        <pc:sldMkLst>
          <pc:docMk/>
          <pc:sldMk cId="3168534449" sldId="331"/>
        </pc:sldMkLst>
      </pc:sldChg>
      <pc:sldChg chg="del">
        <pc:chgData name="Gaultier LARGE" userId="0db51674e3edcb77" providerId="LiveId" clId="{A12FB2E8-573D-4E7E-ABF5-A18A1ECF5273}" dt="2023-02-19T11:02:06.793" v="29" actId="47"/>
        <pc:sldMkLst>
          <pc:docMk/>
          <pc:sldMk cId="1477618318" sldId="333"/>
        </pc:sldMkLst>
      </pc:sldChg>
      <pc:sldChg chg="del">
        <pc:chgData name="Gaultier LARGE" userId="0db51674e3edcb77" providerId="LiveId" clId="{A12FB2E8-573D-4E7E-ABF5-A18A1ECF5273}" dt="2023-02-19T11:02:06.793" v="29" actId="47"/>
        <pc:sldMkLst>
          <pc:docMk/>
          <pc:sldMk cId="1394276583" sldId="334"/>
        </pc:sldMkLst>
      </pc:sldChg>
      <pc:sldChg chg="del">
        <pc:chgData name="Gaultier LARGE" userId="0db51674e3edcb77" providerId="LiveId" clId="{A12FB2E8-573D-4E7E-ABF5-A18A1ECF5273}" dt="2023-02-19T11:02:06.793" v="29" actId="47"/>
        <pc:sldMkLst>
          <pc:docMk/>
          <pc:sldMk cId="947568647" sldId="335"/>
        </pc:sldMkLst>
      </pc:sldChg>
      <pc:sldChg chg="del">
        <pc:chgData name="Gaultier LARGE" userId="0db51674e3edcb77" providerId="LiveId" clId="{A12FB2E8-573D-4E7E-ABF5-A18A1ECF5273}" dt="2023-02-19T11:02:06.793" v="29" actId="47"/>
        <pc:sldMkLst>
          <pc:docMk/>
          <pc:sldMk cId="888394543" sldId="336"/>
        </pc:sldMkLst>
      </pc:sldChg>
      <pc:sldChg chg="del">
        <pc:chgData name="Gaultier LARGE" userId="0db51674e3edcb77" providerId="LiveId" clId="{A12FB2E8-573D-4E7E-ABF5-A18A1ECF5273}" dt="2023-02-19T11:02:06.793" v="29" actId="47"/>
        <pc:sldMkLst>
          <pc:docMk/>
          <pc:sldMk cId="1804281710" sldId="338"/>
        </pc:sldMkLst>
      </pc:sldChg>
      <pc:sldChg chg="del">
        <pc:chgData name="Gaultier LARGE" userId="0db51674e3edcb77" providerId="LiveId" clId="{A12FB2E8-573D-4E7E-ABF5-A18A1ECF5273}" dt="2023-02-19T11:02:06.793" v="29" actId="47"/>
        <pc:sldMkLst>
          <pc:docMk/>
          <pc:sldMk cId="319645126" sldId="339"/>
        </pc:sldMkLst>
      </pc:sldChg>
      <pc:sldChg chg="del">
        <pc:chgData name="Gaultier LARGE" userId="0db51674e3edcb77" providerId="LiveId" clId="{A12FB2E8-573D-4E7E-ABF5-A18A1ECF5273}" dt="2023-02-19T11:02:06.793" v="29" actId="47"/>
        <pc:sldMkLst>
          <pc:docMk/>
          <pc:sldMk cId="4084467678" sldId="340"/>
        </pc:sldMkLst>
      </pc:sldChg>
      <pc:sldChg chg="del">
        <pc:chgData name="Gaultier LARGE" userId="0db51674e3edcb77" providerId="LiveId" clId="{A12FB2E8-573D-4E7E-ABF5-A18A1ECF5273}" dt="2023-02-19T11:02:06.793" v="29" actId="47"/>
        <pc:sldMkLst>
          <pc:docMk/>
          <pc:sldMk cId="3610163960" sldId="341"/>
        </pc:sldMkLst>
      </pc:sldChg>
      <pc:sldChg chg="del">
        <pc:chgData name="Gaultier LARGE" userId="0db51674e3edcb77" providerId="LiveId" clId="{A12FB2E8-573D-4E7E-ABF5-A18A1ECF5273}" dt="2023-02-19T11:02:06.793" v="29" actId="47"/>
        <pc:sldMkLst>
          <pc:docMk/>
          <pc:sldMk cId="3879702336" sldId="342"/>
        </pc:sldMkLst>
      </pc:sldChg>
      <pc:sldChg chg="del">
        <pc:chgData name="Gaultier LARGE" userId="0db51674e3edcb77" providerId="LiveId" clId="{A12FB2E8-573D-4E7E-ABF5-A18A1ECF5273}" dt="2023-02-19T11:02:06.793" v="29" actId="47"/>
        <pc:sldMkLst>
          <pc:docMk/>
          <pc:sldMk cId="1170185028" sldId="343"/>
        </pc:sldMkLst>
      </pc:sldChg>
      <pc:sldChg chg="del">
        <pc:chgData name="Gaultier LARGE" userId="0db51674e3edcb77" providerId="LiveId" clId="{A12FB2E8-573D-4E7E-ABF5-A18A1ECF5273}" dt="2023-02-19T11:02:06.793" v="29" actId="47"/>
        <pc:sldMkLst>
          <pc:docMk/>
          <pc:sldMk cId="3637806828" sldId="344"/>
        </pc:sldMkLst>
      </pc:sldChg>
      <pc:sldChg chg="del">
        <pc:chgData name="Gaultier LARGE" userId="0db51674e3edcb77" providerId="LiveId" clId="{A12FB2E8-573D-4E7E-ABF5-A18A1ECF5273}" dt="2023-02-19T11:02:06.793" v="29" actId="47"/>
        <pc:sldMkLst>
          <pc:docMk/>
          <pc:sldMk cId="1153510200" sldId="346"/>
        </pc:sldMkLst>
      </pc:sldChg>
      <pc:sldChg chg="add">
        <pc:chgData name="Gaultier LARGE" userId="0db51674e3edcb77" providerId="LiveId" clId="{A12FB2E8-573D-4E7E-ABF5-A18A1ECF5273}" dt="2023-02-19T11:18:22.978" v="97"/>
        <pc:sldMkLst>
          <pc:docMk/>
          <pc:sldMk cId="2789411948" sldId="346"/>
        </pc:sldMkLst>
      </pc:sldChg>
      <pc:sldChg chg="del">
        <pc:chgData name="Gaultier LARGE" userId="0db51674e3edcb77" providerId="LiveId" clId="{A12FB2E8-573D-4E7E-ABF5-A18A1ECF5273}" dt="2023-02-19T11:02:06.793" v="29" actId="47"/>
        <pc:sldMkLst>
          <pc:docMk/>
          <pc:sldMk cId="1208837891" sldId="347"/>
        </pc:sldMkLst>
      </pc:sldChg>
      <pc:sldChg chg="new del">
        <pc:chgData name="Gaultier LARGE" userId="0db51674e3edcb77" providerId="LiveId" clId="{A12FB2E8-573D-4E7E-ABF5-A18A1ECF5273}" dt="2023-02-19T12:58:33.745" v="313" actId="47"/>
        <pc:sldMkLst>
          <pc:docMk/>
          <pc:sldMk cId="2520193924" sldId="347"/>
        </pc:sldMkLst>
      </pc:sldChg>
      <pc:sldChg chg="modSp new mod">
        <pc:chgData name="Gaultier LARGE" userId="0db51674e3edcb77" providerId="LiveId" clId="{A12FB2E8-573D-4E7E-ABF5-A18A1ECF5273}" dt="2023-02-19T14:32:27.746" v="1389" actId="20577"/>
        <pc:sldMkLst>
          <pc:docMk/>
          <pc:sldMk cId="536206319" sldId="348"/>
        </pc:sldMkLst>
        <pc:spChg chg="mod">
          <ac:chgData name="Gaultier LARGE" userId="0db51674e3edcb77" providerId="LiveId" clId="{A12FB2E8-573D-4E7E-ABF5-A18A1ECF5273}" dt="2023-02-19T12:53:31.014" v="143" actId="20577"/>
          <ac:spMkLst>
            <pc:docMk/>
            <pc:sldMk cId="536206319" sldId="348"/>
            <ac:spMk id="2" creationId="{4D475EF7-F040-4533-1DED-9F653AE6F5EF}"/>
          </ac:spMkLst>
        </pc:spChg>
        <pc:spChg chg="mod">
          <ac:chgData name="Gaultier LARGE" userId="0db51674e3edcb77" providerId="LiveId" clId="{A12FB2E8-573D-4E7E-ABF5-A18A1ECF5273}" dt="2023-02-19T14:32:27.746" v="1389" actId="20577"/>
          <ac:spMkLst>
            <pc:docMk/>
            <pc:sldMk cId="536206319" sldId="348"/>
            <ac:spMk id="3" creationId="{CA93C03B-A3A4-6288-9265-DE349D84AB6D}"/>
          </ac:spMkLst>
        </pc:spChg>
      </pc:sldChg>
      <pc:sldChg chg="del">
        <pc:chgData name="Gaultier LARGE" userId="0db51674e3edcb77" providerId="LiveId" clId="{A12FB2E8-573D-4E7E-ABF5-A18A1ECF5273}" dt="2023-02-19T11:02:06.793" v="29" actId="47"/>
        <pc:sldMkLst>
          <pc:docMk/>
          <pc:sldMk cId="1264586047" sldId="348"/>
        </pc:sldMkLst>
      </pc:sldChg>
      <pc:sldChg chg="modSp new mod">
        <pc:chgData name="Gaultier LARGE" userId="0db51674e3edcb77" providerId="LiveId" clId="{A12FB2E8-573D-4E7E-ABF5-A18A1ECF5273}" dt="2023-02-19T13:02:19.786" v="350" actId="20577"/>
        <pc:sldMkLst>
          <pc:docMk/>
          <pc:sldMk cId="1301395992" sldId="349"/>
        </pc:sldMkLst>
        <pc:spChg chg="mod">
          <ac:chgData name="Gaultier LARGE" userId="0db51674e3edcb77" providerId="LiveId" clId="{A12FB2E8-573D-4E7E-ABF5-A18A1ECF5273}" dt="2023-02-19T13:02:04.391" v="345"/>
          <ac:spMkLst>
            <pc:docMk/>
            <pc:sldMk cId="1301395992" sldId="349"/>
            <ac:spMk id="2" creationId="{E7297E1F-AD90-4539-2E66-4A75BFE4EAB4}"/>
          </ac:spMkLst>
        </pc:spChg>
        <pc:spChg chg="mod">
          <ac:chgData name="Gaultier LARGE" userId="0db51674e3edcb77" providerId="LiveId" clId="{A12FB2E8-573D-4E7E-ABF5-A18A1ECF5273}" dt="2023-02-19T13:02:19.786" v="350" actId="20577"/>
          <ac:spMkLst>
            <pc:docMk/>
            <pc:sldMk cId="1301395992" sldId="349"/>
            <ac:spMk id="3" creationId="{3D8B7D81-8D8D-0598-555F-8A428972D6C0}"/>
          </ac:spMkLst>
        </pc:spChg>
      </pc:sldChg>
      <pc:sldChg chg="del">
        <pc:chgData name="Gaultier LARGE" userId="0db51674e3edcb77" providerId="LiveId" clId="{A12FB2E8-573D-4E7E-ABF5-A18A1ECF5273}" dt="2023-02-19T11:02:06.793" v="29" actId="47"/>
        <pc:sldMkLst>
          <pc:docMk/>
          <pc:sldMk cId="1849095186" sldId="349"/>
        </pc:sldMkLst>
      </pc:sldChg>
      <pc:sldChg chg="del">
        <pc:chgData name="Gaultier LARGE" userId="0db51674e3edcb77" providerId="LiveId" clId="{A12FB2E8-573D-4E7E-ABF5-A18A1ECF5273}" dt="2023-02-19T11:02:06.793" v="29" actId="47"/>
        <pc:sldMkLst>
          <pc:docMk/>
          <pc:sldMk cId="1588833127" sldId="350"/>
        </pc:sldMkLst>
      </pc:sldChg>
      <pc:sldChg chg="modSp new mod">
        <pc:chgData name="Gaultier LARGE" userId="0db51674e3edcb77" providerId="LiveId" clId="{A12FB2E8-573D-4E7E-ABF5-A18A1ECF5273}" dt="2023-02-19T14:59:25.020" v="1852" actId="20577"/>
        <pc:sldMkLst>
          <pc:docMk/>
          <pc:sldMk cId="3057698505" sldId="350"/>
        </pc:sldMkLst>
        <pc:spChg chg="mod">
          <ac:chgData name="Gaultier LARGE" userId="0db51674e3edcb77" providerId="LiveId" clId="{A12FB2E8-573D-4E7E-ABF5-A18A1ECF5273}" dt="2023-02-19T13:02:38.915" v="353" actId="207"/>
          <ac:spMkLst>
            <pc:docMk/>
            <pc:sldMk cId="3057698505" sldId="350"/>
            <ac:spMk id="2" creationId="{124BE616-849E-8918-CFBC-FD36AA0CB689}"/>
          </ac:spMkLst>
        </pc:spChg>
        <pc:spChg chg="mod">
          <ac:chgData name="Gaultier LARGE" userId="0db51674e3edcb77" providerId="LiveId" clId="{A12FB2E8-573D-4E7E-ABF5-A18A1ECF5273}" dt="2023-02-19T14:59:25.020" v="1852" actId="20577"/>
          <ac:spMkLst>
            <pc:docMk/>
            <pc:sldMk cId="3057698505" sldId="350"/>
            <ac:spMk id="3" creationId="{F9AF853F-09C1-50F0-1C21-FD37049A14FE}"/>
          </ac:spMkLst>
        </pc:spChg>
      </pc:sldChg>
      <pc:sldChg chg="modSp new mod">
        <pc:chgData name="Gaultier LARGE" userId="0db51674e3edcb77" providerId="LiveId" clId="{A12FB2E8-573D-4E7E-ABF5-A18A1ECF5273}" dt="2023-02-19T13:04:28.151" v="368" actId="20577"/>
        <pc:sldMkLst>
          <pc:docMk/>
          <pc:sldMk cId="1338022036" sldId="351"/>
        </pc:sldMkLst>
        <pc:spChg chg="mod">
          <ac:chgData name="Gaultier LARGE" userId="0db51674e3edcb77" providerId="LiveId" clId="{A12FB2E8-573D-4E7E-ABF5-A18A1ECF5273}" dt="2023-02-19T13:04:15.088" v="364"/>
          <ac:spMkLst>
            <pc:docMk/>
            <pc:sldMk cId="1338022036" sldId="351"/>
            <ac:spMk id="2" creationId="{1787E2F7-3E0A-18CB-FE3F-566FDC39EAD3}"/>
          </ac:spMkLst>
        </pc:spChg>
        <pc:spChg chg="mod">
          <ac:chgData name="Gaultier LARGE" userId="0db51674e3edcb77" providerId="LiveId" clId="{A12FB2E8-573D-4E7E-ABF5-A18A1ECF5273}" dt="2023-02-19T13:04:28.151" v="368" actId="20577"/>
          <ac:spMkLst>
            <pc:docMk/>
            <pc:sldMk cId="1338022036" sldId="351"/>
            <ac:spMk id="3" creationId="{82DAF400-A239-B672-F2DA-51E52EECB809}"/>
          </ac:spMkLst>
        </pc:spChg>
      </pc:sldChg>
      <pc:sldChg chg="del">
        <pc:chgData name="Gaultier LARGE" userId="0db51674e3edcb77" providerId="LiveId" clId="{A12FB2E8-573D-4E7E-ABF5-A18A1ECF5273}" dt="2023-02-19T11:02:06.793" v="29" actId="47"/>
        <pc:sldMkLst>
          <pc:docMk/>
          <pc:sldMk cId="3336366890" sldId="351"/>
        </pc:sldMkLst>
      </pc:sldChg>
      <pc:sldChg chg="del">
        <pc:chgData name="Gaultier LARGE" userId="0db51674e3edcb77" providerId="LiveId" clId="{A12FB2E8-573D-4E7E-ABF5-A18A1ECF5273}" dt="2023-02-19T11:02:06.793" v="29" actId="47"/>
        <pc:sldMkLst>
          <pc:docMk/>
          <pc:sldMk cId="2484904902" sldId="352"/>
        </pc:sldMkLst>
      </pc:sldChg>
      <pc:sldChg chg="modSp new mod">
        <pc:chgData name="Gaultier LARGE" userId="0db51674e3edcb77" providerId="LiveId" clId="{A12FB2E8-573D-4E7E-ABF5-A18A1ECF5273}" dt="2023-02-19T13:12:27.096" v="598" actId="20577"/>
        <pc:sldMkLst>
          <pc:docMk/>
          <pc:sldMk cId="3112775317" sldId="352"/>
        </pc:sldMkLst>
        <pc:spChg chg="mod">
          <ac:chgData name="Gaultier LARGE" userId="0db51674e3edcb77" providerId="LiveId" clId="{A12FB2E8-573D-4E7E-ABF5-A18A1ECF5273}" dt="2023-02-19T13:11:32.465" v="583"/>
          <ac:spMkLst>
            <pc:docMk/>
            <pc:sldMk cId="3112775317" sldId="352"/>
            <ac:spMk id="2" creationId="{198C62DE-EEB0-7692-08A7-FA4A1463B71B}"/>
          </ac:spMkLst>
        </pc:spChg>
        <pc:spChg chg="mod">
          <ac:chgData name="Gaultier LARGE" userId="0db51674e3edcb77" providerId="LiveId" clId="{A12FB2E8-573D-4E7E-ABF5-A18A1ECF5273}" dt="2023-02-19T13:12:27.096" v="598" actId="20577"/>
          <ac:spMkLst>
            <pc:docMk/>
            <pc:sldMk cId="3112775317" sldId="352"/>
            <ac:spMk id="3" creationId="{ED32A7E0-58E9-E598-4782-FD5DCF7FEECD}"/>
          </ac:spMkLst>
        </pc:spChg>
      </pc:sldChg>
      <pc:sldChg chg="del">
        <pc:chgData name="Gaultier LARGE" userId="0db51674e3edcb77" providerId="LiveId" clId="{A12FB2E8-573D-4E7E-ABF5-A18A1ECF5273}" dt="2023-02-19T11:02:06.793" v="29" actId="47"/>
        <pc:sldMkLst>
          <pc:docMk/>
          <pc:sldMk cId="2389905821" sldId="353"/>
        </pc:sldMkLst>
      </pc:sldChg>
      <pc:sldChg chg="addSp modSp new mod">
        <pc:chgData name="Gaultier LARGE" userId="0db51674e3edcb77" providerId="LiveId" clId="{A12FB2E8-573D-4E7E-ABF5-A18A1ECF5273}" dt="2023-02-19T13:14:16.830" v="640" actId="20577"/>
        <pc:sldMkLst>
          <pc:docMk/>
          <pc:sldMk cId="4266280461" sldId="353"/>
        </pc:sldMkLst>
        <pc:spChg chg="mod">
          <ac:chgData name="Gaultier LARGE" userId="0db51674e3edcb77" providerId="LiveId" clId="{A12FB2E8-573D-4E7E-ABF5-A18A1ECF5273}" dt="2023-02-19T13:12:41.532" v="629" actId="20577"/>
          <ac:spMkLst>
            <pc:docMk/>
            <pc:sldMk cId="4266280461" sldId="353"/>
            <ac:spMk id="2" creationId="{A8C64B5C-D854-C800-BE4D-AAF62AD85DD2}"/>
          </ac:spMkLst>
        </pc:spChg>
        <pc:spChg chg="mod">
          <ac:chgData name="Gaultier LARGE" userId="0db51674e3edcb77" providerId="LiveId" clId="{A12FB2E8-573D-4E7E-ABF5-A18A1ECF5273}" dt="2023-02-19T13:14:16.830" v="640" actId="20577"/>
          <ac:spMkLst>
            <pc:docMk/>
            <pc:sldMk cId="4266280461" sldId="353"/>
            <ac:spMk id="3" creationId="{8218C6C0-469D-C4E9-B811-AF1366C54F13}"/>
          </ac:spMkLst>
        </pc:spChg>
        <pc:picChg chg="add mod">
          <ac:chgData name="Gaultier LARGE" userId="0db51674e3edcb77" providerId="LiveId" clId="{A12FB2E8-573D-4E7E-ABF5-A18A1ECF5273}" dt="2023-02-19T13:13:47.244" v="637" actId="1076"/>
          <ac:picMkLst>
            <pc:docMk/>
            <pc:sldMk cId="4266280461" sldId="353"/>
            <ac:picMk id="5" creationId="{FFED290B-71B0-F1F7-67A9-DC1BD4AE3E24}"/>
          </ac:picMkLst>
        </pc:picChg>
      </pc:sldChg>
      <pc:sldChg chg="modSp new mod">
        <pc:chgData name="Gaultier LARGE" userId="0db51674e3edcb77" providerId="LiveId" clId="{A12FB2E8-573D-4E7E-ABF5-A18A1ECF5273}" dt="2023-02-19T13:58:00.285" v="1095" actId="20577"/>
        <pc:sldMkLst>
          <pc:docMk/>
          <pc:sldMk cId="4238658785" sldId="354"/>
        </pc:sldMkLst>
        <pc:spChg chg="mod">
          <ac:chgData name="Gaultier LARGE" userId="0db51674e3edcb77" providerId="LiveId" clId="{A12FB2E8-573D-4E7E-ABF5-A18A1ECF5273}" dt="2023-02-19T13:16:56.992" v="695" actId="20577"/>
          <ac:spMkLst>
            <pc:docMk/>
            <pc:sldMk cId="4238658785" sldId="354"/>
            <ac:spMk id="2" creationId="{43B56DB6-4E67-689D-8A5A-E121F9EECA66}"/>
          </ac:spMkLst>
        </pc:spChg>
        <pc:spChg chg="mod">
          <ac:chgData name="Gaultier LARGE" userId="0db51674e3edcb77" providerId="LiveId" clId="{A12FB2E8-573D-4E7E-ABF5-A18A1ECF5273}" dt="2023-02-19T13:58:00.285" v="1095" actId="20577"/>
          <ac:spMkLst>
            <pc:docMk/>
            <pc:sldMk cId="4238658785" sldId="354"/>
            <ac:spMk id="3" creationId="{B96533CD-EAFE-4591-158A-E25FB5C58A35}"/>
          </ac:spMkLst>
        </pc:spChg>
      </pc:sldChg>
      <pc:sldChg chg="del">
        <pc:chgData name="Gaultier LARGE" userId="0db51674e3edcb77" providerId="LiveId" clId="{A12FB2E8-573D-4E7E-ABF5-A18A1ECF5273}" dt="2023-02-19T11:02:06.793" v="29" actId="47"/>
        <pc:sldMkLst>
          <pc:docMk/>
          <pc:sldMk cId="4244505472" sldId="354"/>
        </pc:sldMkLst>
      </pc:sldChg>
      <pc:sldChg chg="del">
        <pc:chgData name="Gaultier LARGE" userId="0db51674e3edcb77" providerId="LiveId" clId="{A12FB2E8-573D-4E7E-ABF5-A18A1ECF5273}" dt="2023-02-19T11:02:06.793" v="29" actId="47"/>
        <pc:sldMkLst>
          <pc:docMk/>
          <pc:sldMk cId="1131376277" sldId="355"/>
        </pc:sldMkLst>
      </pc:sldChg>
      <pc:sldChg chg="addSp modSp new mod">
        <pc:chgData name="Gaultier LARGE" userId="0db51674e3edcb77" providerId="LiveId" clId="{A12FB2E8-573D-4E7E-ABF5-A18A1ECF5273}" dt="2023-02-19T13:18:21.338" v="726" actId="14100"/>
        <pc:sldMkLst>
          <pc:docMk/>
          <pc:sldMk cId="2310914314" sldId="355"/>
        </pc:sldMkLst>
        <pc:spChg chg="mod">
          <ac:chgData name="Gaultier LARGE" userId="0db51674e3edcb77" providerId="LiveId" clId="{A12FB2E8-573D-4E7E-ABF5-A18A1ECF5273}" dt="2023-02-19T13:17:06.607" v="712" actId="20577"/>
          <ac:spMkLst>
            <pc:docMk/>
            <pc:sldMk cId="2310914314" sldId="355"/>
            <ac:spMk id="2" creationId="{9FFD000B-2225-23E4-A696-C2E570BD335B}"/>
          </ac:spMkLst>
        </pc:spChg>
        <pc:spChg chg="mod">
          <ac:chgData name="Gaultier LARGE" userId="0db51674e3edcb77" providerId="LiveId" clId="{A12FB2E8-573D-4E7E-ABF5-A18A1ECF5273}" dt="2023-02-19T13:18:16.068" v="725" actId="403"/>
          <ac:spMkLst>
            <pc:docMk/>
            <pc:sldMk cId="2310914314" sldId="355"/>
            <ac:spMk id="3" creationId="{AB4D6CEF-ED2B-66BD-EB35-29274E057104}"/>
          </ac:spMkLst>
        </pc:spChg>
        <pc:picChg chg="add mod">
          <ac:chgData name="Gaultier LARGE" userId="0db51674e3edcb77" providerId="LiveId" clId="{A12FB2E8-573D-4E7E-ABF5-A18A1ECF5273}" dt="2023-02-19T13:18:21.338" v="726" actId="14100"/>
          <ac:picMkLst>
            <pc:docMk/>
            <pc:sldMk cId="2310914314" sldId="355"/>
            <ac:picMk id="5" creationId="{BAEEF688-3663-5057-D141-89E5E91E8F0D}"/>
          </ac:picMkLst>
        </pc:picChg>
      </pc:sldChg>
      <pc:sldChg chg="modSp new mod">
        <pc:chgData name="Gaultier LARGE" userId="0db51674e3edcb77" providerId="LiveId" clId="{A12FB2E8-573D-4E7E-ABF5-A18A1ECF5273}" dt="2023-02-19T13:53:04.891" v="905" actId="20577"/>
        <pc:sldMkLst>
          <pc:docMk/>
          <pc:sldMk cId="2517753578" sldId="356"/>
        </pc:sldMkLst>
        <pc:spChg chg="mod">
          <ac:chgData name="Gaultier LARGE" userId="0db51674e3edcb77" providerId="LiveId" clId="{A12FB2E8-573D-4E7E-ABF5-A18A1ECF5273}" dt="2023-02-19T13:53:04.891" v="905" actId="20577"/>
          <ac:spMkLst>
            <pc:docMk/>
            <pc:sldMk cId="2517753578" sldId="356"/>
            <ac:spMk id="2" creationId="{E8794786-7915-1E02-C8E9-AC2D3530E6E7}"/>
          </ac:spMkLst>
        </pc:spChg>
        <pc:spChg chg="mod">
          <ac:chgData name="Gaultier LARGE" userId="0db51674e3edcb77" providerId="LiveId" clId="{A12FB2E8-573D-4E7E-ABF5-A18A1ECF5273}" dt="2023-02-19T13:52:12.013" v="872" actId="207"/>
          <ac:spMkLst>
            <pc:docMk/>
            <pc:sldMk cId="2517753578" sldId="356"/>
            <ac:spMk id="3" creationId="{BE24696B-7B4D-4D72-7143-7DDEE8C2FFB9}"/>
          </ac:spMkLst>
        </pc:spChg>
      </pc:sldChg>
      <pc:sldChg chg="del">
        <pc:chgData name="Gaultier LARGE" userId="0db51674e3edcb77" providerId="LiveId" clId="{A12FB2E8-573D-4E7E-ABF5-A18A1ECF5273}" dt="2023-02-19T11:02:06.793" v="29" actId="47"/>
        <pc:sldMkLst>
          <pc:docMk/>
          <pc:sldMk cId="3019539442" sldId="356"/>
        </pc:sldMkLst>
      </pc:sldChg>
      <pc:sldChg chg="modSp new mod">
        <pc:chgData name="Gaultier LARGE" userId="0db51674e3edcb77" providerId="LiveId" clId="{A12FB2E8-573D-4E7E-ABF5-A18A1ECF5273}" dt="2023-02-19T13:28:06.870" v="786" actId="207"/>
        <pc:sldMkLst>
          <pc:docMk/>
          <pc:sldMk cId="2838859537" sldId="357"/>
        </pc:sldMkLst>
        <pc:spChg chg="mod">
          <ac:chgData name="Gaultier LARGE" userId="0db51674e3edcb77" providerId="LiveId" clId="{A12FB2E8-573D-4E7E-ABF5-A18A1ECF5273}" dt="2023-02-19T13:27:56.871" v="784" actId="20577"/>
          <ac:spMkLst>
            <pc:docMk/>
            <pc:sldMk cId="2838859537" sldId="357"/>
            <ac:spMk id="2" creationId="{B4F91D6A-59D6-1D00-CEB5-0CEDAE93858A}"/>
          </ac:spMkLst>
        </pc:spChg>
        <pc:spChg chg="mod">
          <ac:chgData name="Gaultier LARGE" userId="0db51674e3edcb77" providerId="LiveId" clId="{A12FB2E8-573D-4E7E-ABF5-A18A1ECF5273}" dt="2023-02-19T13:28:06.870" v="786" actId="207"/>
          <ac:spMkLst>
            <pc:docMk/>
            <pc:sldMk cId="2838859537" sldId="357"/>
            <ac:spMk id="3" creationId="{BA62B6B9-87A4-C93D-49DF-92B60EA9DC2D}"/>
          </ac:spMkLst>
        </pc:spChg>
      </pc:sldChg>
      <pc:sldChg chg="del">
        <pc:chgData name="Gaultier LARGE" userId="0db51674e3edcb77" providerId="LiveId" clId="{A12FB2E8-573D-4E7E-ABF5-A18A1ECF5273}" dt="2023-02-19T11:02:06.793" v="29" actId="47"/>
        <pc:sldMkLst>
          <pc:docMk/>
          <pc:sldMk cId="4056512558" sldId="357"/>
        </pc:sldMkLst>
      </pc:sldChg>
      <pc:sldChg chg="addSp modSp new mod">
        <pc:chgData name="Gaultier LARGE" userId="0db51674e3edcb77" providerId="LiveId" clId="{A12FB2E8-573D-4E7E-ABF5-A18A1ECF5273}" dt="2023-02-19T13:50:43.089" v="836" actId="255"/>
        <pc:sldMkLst>
          <pc:docMk/>
          <pc:sldMk cId="701838958" sldId="358"/>
        </pc:sldMkLst>
        <pc:spChg chg="mod">
          <ac:chgData name="Gaultier LARGE" userId="0db51674e3edcb77" providerId="LiveId" clId="{A12FB2E8-573D-4E7E-ABF5-A18A1ECF5273}" dt="2023-02-19T13:28:50.766" v="818" actId="20577"/>
          <ac:spMkLst>
            <pc:docMk/>
            <pc:sldMk cId="701838958" sldId="358"/>
            <ac:spMk id="2" creationId="{5C78C9CD-C4F3-5626-0363-88B283871F61}"/>
          </ac:spMkLst>
        </pc:spChg>
        <pc:spChg chg="mod">
          <ac:chgData name="Gaultier LARGE" userId="0db51674e3edcb77" providerId="LiveId" clId="{A12FB2E8-573D-4E7E-ABF5-A18A1ECF5273}" dt="2023-02-19T13:50:43.089" v="836" actId="255"/>
          <ac:spMkLst>
            <pc:docMk/>
            <pc:sldMk cId="701838958" sldId="358"/>
            <ac:spMk id="3" creationId="{18038C13-A30B-5EC8-EA01-41910877B00B}"/>
          </ac:spMkLst>
        </pc:spChg>
        <pc:picChg chg="add mod">
          <ac:chgData name="Gaultier LARGE" userId="0db51674e3edcb77" providerId="LiveId" clId="{A12FB2E8-573D-4E7E-ABF5-A18A1ECF5273}" dt="2023-02-19T13:50:07.400" v="824" actId="1076"/>
          <ac:picMkLst>
            <pc:docMk/>
            <pc:sldMk cId="701838958" sldId="358"/>
            <ac:picMk id="5" creationId="{17E89EF0-6F66-A701-09F6-84EA0179E7B5}"/>
          </ac:picMkLst>
        </pc:picChg>
      </pc:sldChg>
      <pc:sldChg chg="del">
        <pc:chgData name="Gaultier LARGE" userId="0db51674e3edcb77" providerId="LiveId" clId="{A12FB2E8-573D-4E7E-ABF5-A18A1ECF5273}" dt="2023-02-19T11:02:06.793" v="29" actId="47"/>
        <pc:sldMkLst>
          <pc:docMk/>
          <pc:sldMk cId="1881121184" sldId="358"/>
        </pc:sldMkLst>
      </pc:sldChg>
      <pc:sldChg chg="addSp modSp new mod">
        <pc:chgData name="Gaultier LARGE" userId="0db51674e3edcb77" providerId="LiveId" clId="{A12FB2E8-573D-4E7E-ABF5-A18A1ECF5273}" dt="2023-02-19T13:52:57.268" v="904" actId="1076"/>
        <pc:sldMkLst>
          <pc:docMk/>
          <pc:sldMk cId="3190178300" sldId="359"/>
        </pc:sldMkLst>
        <pc:spChg chg="mod">
          <ac:chgData name="Gaultier LARGE" userId="0db51674e3edcb77" providerId="LiveId" clId="{A12FB2E8-573D-4E7E-ABF5-A18A1ECF5273}" dt="2023-02-19T13:52:28.462" v="897" actId="20577"/>
          <ac:spMkLst>
            <pc:docMk/>
            <pc:sldMk cId="3190178300" sldId="359"/>
            <ac:spMk id="2" creationId="{0BC5945C-D0C7-B6DF-B22E-CC47A0299809}"/>
          </ac:spMkLst>
        </pc:spChg>
        <pc:spChg chg="mod">
          <ac:chgData name="Gaultier LARGE" userId="0db51674e3edcb77" providerId="LiveId" clId="{A12FB2E8-573D-4E7E-ABF5-A18A1ECF5273}" dt="2023-02-19T13:52:42.881" v="902" actId="207"/>
          <ac:spMkLst>
            <pc:docMk/>
            <pc:sldMk cId="3190178300" sldId="359"/>
            <ac:spMk id="3" creationId="{6F9221F5-70EC-996C-DE2D-CE32F8CCE905}"/>
          </ac:spMkLst>
        </pc:spChg>
        <pc:picChg chg="add mod">
          <ac:chgData name="Gaultier LARGE" userId="0db51674e3edcb77" providerId="LiveId" clId="{A12FB2E8-573D-4E7E-ABF5-A18A1ECF5273}" dt="2023-02-19T13:52:57.268" v="904" actId="1076"/>
          <ac:picMkLst>
            <pc:docMk/>
            <pc:sldMk cId="3190178300" sldId="359"/>
            <ac:picMk id="5" creationId="{EE4E9BC0-271D-17BC-F5FF-58D15F776390}"/>
          </ac:picMkLst>
        </pc:picChg>
      </pc:sldChg>
      <pc:sldChg chg="del">
        <pc:chgData name="Gaultier LARGE" userId="0db51674e3edcb77" providerId="LiveId" clId="{A12FB2E8-573D-4E7E-ABF5-A18A1ECF5273}" dt="2023-02-19T11:02:06.793" v="29" actId="47"/>
        <pc:sldMkLst>
          <pc:docMk/>
          <pc:sldMk cId="3586419400" sldId="359"/>
        </pc:sldMkLst>
      </pc:sldChg>
      <pc:sldChg chg="modSp new mod">
        <pc:chgData name="Gaultier LARGE" userId="0db51674e3edcb77" providerId="LiveId" clId="{A12FB2E8-573D-4E7E-ABF5-A18A1ECF5273}" dt="2023-02-19T13:54:01.011" v="933" actId="207"/>
        <pc:sldMkLst>
          <pc:docMk/>
          <pc:sldMk cId="1388418799" sldId="360"/>
        </pc:sldMkLst>
        <pc:spChg chg="mod">
          <ac:chgData name="Gaultier LARGE" userId="0db51674e3edcb77" providerId="LiveId" clId="{A12FB2E8-573D-4E7E-ABF5-A18A1ECF5273}" dt="2023-02-19T13:53:39.672" v="926" actId="20577"/>
          <ac:spMkLst>
            <pc:docMk/>
            <pc:sldMk cId="1388418799" sldId="360"/>
            <ac:spMk id="2" creationId="{DCF0CEDA-E65D-964D-BB14-C6DAAB979F6C}"/>
          </ac:spMkLst>
        </pc:spChg>
        <pc:spChg chg="mod">
          <ac:chgData name="Gaultier LARGE" userId="0db51674e3edcb77" providerId="LiveId" clId="{A12FB2E8-573D-4E7E-ABF5-A18A1ECF5273}" dt="2023-02-19T13:54:01.011" v="933" actId="207"/>
          <ac:spMkLst>
            <pc:docMk/>
            <pc:sldMk cId="1388418799" sldId="360"/>
            <ac:spMk id="3" creationId="{D00EC86F-CEE6-B8B5-131D-8586683855EC}"/>
          </ac:spMkLst>
        </pc:spChg>
      </pc:sldChg>
      <pc:sldChg chg="del">
        <pc:chgData name="Gaultier LARGE" userId="0db51674e3edcb77" providerId="LiveId" clId="{A12FB2E8-573D-4E7E-ABF5-A18A1ECF5273}" dt="2023-02-19T11:02:06.793" v="29" actId="47"/>
        <pc:sldMkLst>
          <pc:docMk/>
          <pc:sldMk cId="3571016751" sldId="360"/>
        </pc:sldMkLst>
      </pc:sldChg>
      <pc:sldChg chg="addSp modSp new mod">
        <pc:chgData name="Gaultier LARGE" userId="0db51674e3edcb77" providerId="LiveId" clId="{A12FB2E8-573D-4E7E-ABF5-A18A1ECF5273}" dt="2023-02-19T13:54:44.737" v="967" actId="207"/>
        <pc:sldMkLst>
          <pc:docMk/>
          <pc:sldMk cId="3183571418" sldId="361"/>
        </pc:sldMkLst>
        <pc:spChg chg="mod">
          <ac:chgData name="Gaultier LARGE" userId="0db51674e3edcb77" providerId="LiveId" clId="{A12FB2E8-573D-4E7E-ABF5-A18A1ECF5273}" dt="2023-02-19T13:54:10.815" v="958" actId="20577"/>
          <ac:spMkLst>
            <pc:docMk/>
            <pc:sldMk cId="3183571418" sldId="361"/>
            <ac:spMk id="2" creationId="{C71DC1C9-378D-E01D-1994-A17E0C7EF99F}"/>
          </ac:spMkLst>
        </pc:spChg>
        <pc:spChg chg="mod">
          <ac:chgData name="Gaultier LARGE" userId="0db51674e3edcb77" providerId="LiveId" clId="{A12FB2E8-573D-4E7E-ABF5-A18A1ECF5273}" dt="2023-02-19T13:54:44.737" v="967" actId="207"/>
          <ac:spMkLst>
            <pc:docMk/>
            <pc:sldMk cId="3183571418" sldId="361"/>
            <ac:spMk id="3" creationId="{EDD21FC8-7F01-9035-397E-AFED310250E9}"/>
          </ac:spMkLst>
        </pc:spChg>
        <pc:picChg chg="add mod">
          <ac:chgData name="Gaultier LARGE" userId="0db51674e3edcb77" providerId="LiveId" clId="{A12FB2E8-573D-4E7E-ABF5-A18A1ECF5273}" dt="2023-02-19T13:54:32.557" v="963" actId="1076"/>
          <ac:picMkLst>
            <pc:docMk/>
            <pc:sldMk cId="3183571418" sldId="361"/>
            <ac:picMk id="5" creationId="{35D9D156-C68E-1929-6836-6A17B9A4C4DB}"/>
          </ac:picMkLst>
        </pc:picChg>
      </pc:sldChg>
      <pc:sldChg chg="modSp new mod">
        <pc:chgData name="Gaultier LARGE" userId="0db51674e3edcb77" providerId="LiveId" clId="{A12FB2E8-573D-4E7E-ABF5-A18A1ECF5273}" dt="2023-02-19T14:06:05.573" v="1120" actId="207"/>
        <pc:sldMkLst>
          <pc:docMk/>
          <pc:sldMk cId="1161348267" sldId="362"/>
        </pc:sldMkLst>
        <pc:spChg chg="mod">
          <ac:chgData name="Gaultier LARGE" userId="0db51674e3edcb77" providerId="LiveId" clId="{A12FB2E8-573D-4E7E-ABF5-A18A1ECF5273}" dt="2023-02-19T14:05:50.546" v="1118"/>
          <ac:spMkLst>
            <pc:docMk/>
            <pc:sldMk cId="1161348267" sldId="362"/>
            <ac:spMk id="2" creationId="{D7A9E3EE-63F7-EEE7-498E-F12056DC52B0}"/>
          </ac:spMkLst>
        </pc:spChg>
        <pc:spChg chg="mod">
          <ac:chgData name="Gaultier LARGE" userId="0db51674e3edcb77" providerId="LiveId" clId="{A12FB2E8-573D-4E7E-ABF5-A18A1ECF5273}" dt="2023-02-19T14:06:05.573" v="1120" actId="207"/>
          <ac:spMkLst>
            <pc:docMk/>
            <pc:sldMk cId="1161348267" sldId="362"/>
            <ac:spMk id="3" creationId="{FBA00E22-8D43-6E91-949A-6697E382568C}"/>
          </ac:spMkLst>
        </pc:spChg>
      </pc:sldChg>
      <pc:sldChg chg="del">
        <pc:chgData name="Gaultier LARGE" userId="0db51674e3edcb77" providerId="LiveId" clId="{A12FB2E8-573D-4E7E-ABF5-A18A1ECF5273}" dt="2023-02-19T11:02:06.793" v="29" actId="47"/>
        <pc:sldMkLst>
          <pc:docMk/>
          <pc:sldMk cId="2879821268" sldId="362"/>
        </pc:sldMkLst>
      </pc:sldChg>
      <pc:sldChg chg="addSp delSp modSp new mod">
        <pc:chgData name="Gaultier LARGE" userId="0db51674e3edcb77" providerId="LiveId" clId="{A12FB2E8-573D-4E7E-ABF5-A18A1ECF5273}" dt="2023-02-19T14:12:26.011" v="1212" actId="5793"/>
        <pc:sldMkLst>
          <pc:docMk/>
          <pc:sldMk cId="3244921933" sldId="363"/>
        </pc:sldMkLst>
        <pc:spChg chg="mod">
          <ac:chgData name="Gaultier LARGE" userId="0db51674e3edcb77" providerId="LiveId" clId="{A12FB2E8-573D-4E7E-ABF5-A18A1ECF5273}" dt="2023-02-19T14:10:23.706" v="1183" actId="20577"/>
          <ac:spMkLst>
            <pc:docMk/>
            <pc:sldMk cId="3244921933" sldId="363"/>
            <ac:spMk id="2" creationId="{BECD2A57-334D-F3E6-017B-6EE6E2A17F84}"/>
          </ac:spMkLst>
        </pc:spChg>
        <pc:spChg chg="add del mod">
          <ac:chgData name="Gaultier LARGE" userId="0db51674e3edcb77" providerId="LiveId" clId="{A12FB2E8-573D-4E7E-ABF5-A18A1ECF5273}" dt="2023-02-19T14:12:26.011" v="1212" actId="5793"/>
          <ac:spMkLst>
            <pc:docMk/>
            <pc:sldMk cId="3244921933" sldId="363"/>
            <ac:spMk id="3" creationId="{67944ACB-B0E2-3220-E2EC-7B179D6ADA41}"/>
          </ac:spMkLst>
        </pc:spChg>
        <pc:spChg chg="add del mod">
          <ac:chgData name="Gaultier LARGE" userId="0db51674e3edcb77" providerId="LiveId" clId="{A12FB2E8-573D-4E7E-ABF5-A18A1ECF5273}" dt="2023-02-19T14:10:34.396" v="1185"/>
          <ac:spMkLst>
            <pc:docMk/>
            <pc:sldMk cId="3244921933" sldId="363"/>
            <ac:spMk id="4" creationId="{98E56F77-5411-B061-5D94-640EC18D3C56}"/>
          </ac:spMkLst>
        </pc:spChg>
        <pc:spChg chg="add del">
          <ac:chgData name="Gaultier LARGE" userId="0db51674e3edcb77" providerId="LiveId" clId="{A12FB2E8-573D-4E7E-ABF5-A18A1ECF5273}" dt="2023-02-19T14:11:18.343" v="1198"/>
          <ac:spMkLst>
            <pc:docMk/>
            <pc:sldMk cId="3244921933" sldId="363"/>
            <ac:spMk id="7" creationId="{411A1696-5F3F-0B66-940F-71019B0C0A2B}"/>
          </ac:spMkLst>
        </pc:spChg>
        <pc:picChg chg="add mod">
          <ac:chgData name="Gaultier LARGE" userId="0db51674e3edcb77" providerId="LiveId" clId="{A12FB2E8-573D-4E7E-ABF5-A18A1ECF5273}" dt="2023-02-19T14:11:03.305" v="1194" actId="1076"/>
          <ac:picMkLst>
            <pc:docMk/>
            <pc:sldMk cId="3244921933" sldId="363"/>
            <ac:picMk id="6" creationId="{88BABA44-34C1-7155-F70F-0E2486D48ED4}"/>
          </ac:picMkLst>
        </pc:picChg>
        <pc:picChg chg="add del mod">
          <ac:chgData name="Gaultier LARGE" userId="0db51674e3edcb77" providerId="LiveId" clId="{A12FB2E8-573D-4E7E-ABF5-A18A1ECF5273}" dt="2023-02-19T14:11:54.972" v="1204" actId="478"/>
          <ac:picMkLst>
            <pc:docMk/>
            <pc:sldMk cId="3244921933" sldId="363"/>
            <ac:picMk id="9" creationId="{CFDDB510-D672-980E-C9D9-BC771F570370}"/>
          </ac:picMkLst>
        </pc:picChg>
        <pc:picChg chg="add mod">
          <ac:chgData name="Gaultier LARGE" userId="0db51674e3edcb77" providerId="LiveId" clId="{A12FB2E8-573D-4E7E-ABF5-A18A1ECF5273}" dt="2023-02-19T14:12:22.413" v="1207" actId="1076"/>
          <ac:picMkLst>
            <pc:docMk/>
            <pc:sldMk cId="3244921933" sldId="363"/>
            <ac:picMk id="11" creationId="{743301DC-41C5-4E9A-D704-66AE044E3CEE}"/>
          </ac:picMkLst>
        </pc:picChg>
      </pc:sldChg>
      <pc:sldChg chg="del">
        <pc:chgData name="Gaultier LARGE" userId="0db51674e3edcb77" providerId="LiveId" clId="{A12FB2E8-573D-4E7E-ABF5-A18A1ECF5273}" dt="2023-02-19T11:02:06.793" v="29" actId="47"/>
        <pc:sldMkLst>
          <pc:docMk/>
          <pc:sldMk cId="3630039207" sldId="363"/>
        </pc:sldMkLst>
      </pc:sldChg>
      <pc:sldChg chg="del">
        <pc:chgData name="Gaultier LARGE" userId="0db51674e3edcb77" providerId="LiveId" clId="{A12FB2E8-573D-4E7E-ABF5-A18A1ECF5273}" dt="2023-02-19T11:02:06.793" v="29" actId="47"/>
        <pc:sldMkLst>
          <pc:docMk/>
          <pc:sldMk cId="3297118263" sldId="364"/>
        </pc:sldMkLst>
      </pc:sldChg>
      <pc:sldChg chg="addSp delSp modSp new mod ord">
        <pc:chgData name="Gaultier LARGE" userId="0db51674e3edcb77" providerId="LiveId" clId="{A12FB2E8-573D-4E7E-ABF5-A18A1ECF5273}" dt="2023-02-19T14:15:33.100" v="1244"/>
        <pc:sldMkLst>
          <pc:docMk/>
          <pc:sldMk cId="3861460794" sldId="364"/>
        </pc:sldMkLst>
        <pc:spChg chg="mod">
          <ac:chgData name="Gaultier LARGE" userId="0db51674e3edcb77" providerId="LiveId" clId="{A12FB2E8-573D-4E7E-ABF5-A18A1ECF5273}" dt="2023-02-19T14:13:53.230" v="1234" actId="20577"/>
          <ac:spMkLst>
            <pc:docMk/>
            <pc:sldMk cId="3861460794" sldId="364"/>
            <ac:spMk id="2" creationId="{945BFBF0-9156-55F4-4D25-AD43ED6F8C83}"/>
          </ac:spMkLst>
        </pc:spChg>
        <pc:spChg chg="add del mod">
          <ac:chgData name="Gaultier LARGE" userId="0db51674e3edcb77" providerId="LiveId" clId="{A12FB2E8-573D-4E7E-ABF5-A18A1ECF5273}" dt="2023-02-19T14:14:10.242" v="1240" actId="404"/>
          <ac:spMkLst>
            <pc:docMk/>
            <pc:sldMk cId="3861460794" sldId="364"/>
            <ac:spMk id="3" creationId="{05FB7DAF-D851-6198-6003-AC610DAD8441}"/>
          </ac:spMkLst>
        </pc:spChg>
        <pc:spChg chg="add del mod">
          <ac:chgData name="Gaultier LARGE" userId="0db51674e3edcb77" providerId="LiveId" clId="{A12FB2E8-573D-4E7E-ABF5-A18A1ECF5273}" dt="2023-02-19T14:14:03.248" v="1236"/>
          <ac:spMkLst>
            <pc:docMk/>
            <pc:sldMk cId="3861460794" sldId="364"/>
            <ac:spMk id="4" creationId="{7CECB03C-1D3E-3734-DEA7-2441B21B17AE}"/>
          </ac:spMkLst>
        </pc:spChg>
      </pc:sldChg>
      <pc:sldChg chg="del">
        <pc:chgData name="Gaultier LARGE" userId="0db51674e3edcb77" providerId="LiveId" clId="{A12FB2E8-573D-4E7E-ABF5-A18A1ECF5273}" dt="2023-02-19T11:02:06.793" v="29" actId="47"/>
        <pc:sldMkLst>
          <pc:docMk/>
          <pc:sldMk cId="1517661936" sldId="365"/>
        </pc:sldMkLst>
      </pc:sldChg>
      <pc:sldChg chg="addSp delSp modSp new mod">
        <pc:chgData name="Gaultier LARGE" userId="0db51674e3edcb77" providerId="LiveId" clId="{A12FB2E8-573D-4E7E-ABF5-A18A1ECF5273}" dt="2023-02-19T14:30:57.501" v="1360" actId="1076"/>
        <pc:sldMkLst>
          <pc:docMk/>
          <pc:sldMk cId="2943547940" sldId="365"/>
        </pc:sldMkLst>
        <pc:spChg chg="mod">
          <ac:chgData name="Gaultier LARGE" userId="0db51674e3edcb77" providerId="LiveId" clId="{A12FB2E8-573D-4E7E-ABF5-A18A1ECF5273}" dt="2023-02-19T14:19:29.290" v="1248"/>
          <ac:spMkLst>
            <pc:docMk/>
            <pc:sldMk cId="2943547940" sldId="365"/>
            <ac:spMk id="2" creationId="{13B1A315-A4CA-2901-979D-4CDC1B1BA89C}"/>
          </ac:spMkLst>
        </pc:spChg>
        <pc:spChg chg="add del mod">
          <ac:chgData name="Gaultier LARGE" userId="0db51674e3edcb77" providerId="LiveId" clId="{A12FB2E8-573D-4E7E-ABF5-A18A1ECF5273}" dt="2023-02-19T14:30:54.464" v="1359" actId="1076"/>
          <ac:spMkLst>
            <pc:docMk/>
            <pc:sldMk cId="2943547940" sldId="365"/>
            <ac:spMk id="3" creationId="{DCCF82E9-6688-58B3-C6D1-FDB76701F9F9}"/>
          </ac:spMkLst>
        </pc:spChg>
        <pc:spChg chg="add del mod">
          <ac:chgData name="Gaultier LARGE" userId="0db51674e3edcb77" providerId="LiveId" clId="{A12FB2E8-573D-4E7E-ABF5-A18A1ECF5273}" dt="2023-02-19T14:19:40.041" v="1250"/>
          <ac:spMkLst>
            <pc:docMk/>
            <pc:sldMk cId="2943547940" sldId="365"/>
            <ac:spMk id="4" creationId="{E110CCD2-0E98-C29A-94E3-9896A4567E70}"/>
          </ac:spMkLst>
        </pc:spChg>
        <pc:spChg chg="add del mod">
          <ac:chgData name="Gaultier LARGE" userId="0db51674e3edcb77" providerId="LiveId" clId="{A12FB2E8-573D-4E7E-ABF5-A18A1ECF5273}" dt="2023-02-19T14:29:52.534" v="1294" actId="478"/>
          <ac:spMkLst>
            <pc:docMk/>
            <pc:sldMk cId="2943547940" sldId="365"/>
            <ac:spMk id="7" creationId="{8AF0D42B-6C66-6296-A8F2-C2C438068C1F}"/>
          </ac:spMkLst>
        </pc:spChg>
        <pc:spChg chg="add mod">
          <ac:chgData name="Gaultier LARGE" userId="0db51674e3edcb77" providerId="LiveId" clId="{A12FB2E8-573D-4E7E-ABF5-A18A1ECF5273}" dt="2023-02-19T14:30:57.501" v="1360" actId="1076"/>
          <ac:spMkLst>
            <pc:docMk/>
            <pc:sldMk cId="2943547940" sldId="365"/>
            <ac:spMk id="8" creationId="{FFF67D52-F039-95FD-94BA-C9B6A1266EB5}"/>
          </ac:spMkLst>
        </pc:spChg>
        <pc:picChg chg="add mod">
          <ac:chgData name="Gaultier LARGE" userId="0db51674e3edcb77" providerId="LiveId" clId="{A12FB2E8-573D-4E7E-ABF5-A18A1ECF5273}" dt="2023-02-19T14:25:17.911" v="1271" actId="1076"/>
          <ac:picMkLst>
            <pc:docMk/>
            <pc:sldMk cId="2943547940" sldId="365"/>
            <ac:picMk id="6" creationId="{D0EEFAD9-CBA6-C64D-1611-44F029F4584A}"/>
          </ac:picMkLst>
        </pc:picChg>
      </pc:sldChg>
      <pc:sldChg chg="new del">
        <pc:chgData name="Gaultier LARGE" userId="0db51674e3edcb77" providerId="LiveId" clId="{A12FB2E8-573D-4E7E-ABF5-A18A1ECF5273}" dt="2023-02-19T14:35:03.666" v="1414" actId="47"/>
        <pc:sldMkLst>
          <pc:docMk/>
          <pc:sldMk cId="1972160469" sldId="366"/>
        </pc:sldMkLst>
      </pc:sldChg>
      <pc:sldChg chg="del">
        <pc:chgData name="Gaultier LARGE" userId="0db51674e3edcb77" providerId="LiveId" clId="{A12FB2E8-573D-4E7E-ABF5-A18A1ECF5273}" dt="2023-02-19T11:02:06.793" v="29" actId="47"/>
        <pc:sldMkLst>
          <pc:docMk/>
          <pc:sldMk cId="3781206474" sldId="366"/>
        </pc:sldMkLst>
      </pc:sldChg>
      <pc:sldChg chg="del">
        <pc:chgData name="Gaultier LARGE" userId="0db51674e3edcb77" providerId="LiveId" clId="{A12FB2E8-573D-4E7E-ABF5-A18A1ECF5273}" dt="2023-02-19T11:02:06.793" v="29" actId="47"/>
        <pc:sldMkLst>
          <pc:docMk/>
          <pc:sldMk cId="1415237479" sldId="367"/>
        </pc:sldMkLst>
      </pc:sldChg>
      <pc:sldChg chg="addSp delSp modSp new mod ord setBg">
        <pc:chgData name="Gaultier LARGE" userId="0db51674e3edcb77" providerId="LiveId" clId="{A12FB2E8-573D-4E7E-ABF5-A18A1ECF5273}" dt="2023-02-19T14:57:31.123" v="1780" actId="207"/>
        <pc:sldMkLst>
          <pc:docMk/>
          <pc:sldMk cId="3667329025" sldId="367"/>
        </pc:sldMkLst>
        <pc:spChg chg="del">
          <ac:chgData name="Gaultier LARGE" userId="0db51674e3edcb77" providerId="LiveId" clId="{A12FB2E8-573D-4E7E-ABF5-A18A1ECF5273}" dt="2023-02-19T14:37:54.924" v="1423" actId="478"/>
          <ac:spMkLst>
            <pc:docMk/>
            <pc:sldMk cId="3667329025" sldId="367"/>
            <ac:spMk id="2" creationId="{8E72AF18-71D5-113D-121F-5D4E01F00538}"/>
          </ac:spMkLst>
        </pc:spChg>
        <pc:spChg chg="del">
          <ac:chgData name="Gaultier LARGE" userId="0db51674e3edcb77" providerId="LiveId" clId="{A12FB2E8-573D-4E7E-ABF5-A18A1ECF5273}" dt="2023-02-19T14:37:58.740" v="1424" actId="478"/>
          <ac:spMkLst>
            <pc:docMk/>
            <pc:sldMk cId="3667329025" sldId="367"/>
            <ac:spMk id="3" creationId="{ACC5BD04-E6F9-5091-248E-6067A2A0B25E}"/>
          </ac:spMkLst>
        </pc:spChg>
        <pc:spChg chg="mod">
          <ac:chgData name="Gaultier LARGE" userId="0db51674e3edcb77" providerId="LiveId" clId="{A12FB2E8-573D-4E7E-ABF5-A18A1ECF5273}" dt="2023-02-19T14:54:51.020" v="1752" actId="26606"/>
          <ac:spMkLst>
            <pc:docMk/>
            <pc:sldMk cId="3667329025" sldId="367"/>
            <ac:spMk id="4" creationId="{207E35FA-10B7-2E02-2E1B-760CBD34DB15}"/>
          </ac:spMkLst>
        </pc:spChg>
        <pc:spChg chg="mod">
          <ac:chgData name="Gaultier LARGE" userId="0db51674e3edcb77" providerId="LiveId" clId="{A12FB2E8-573D-4E7E-ABF5-A18A1ECF5273}" dt="2023-02-19T14:57:31.123" v="1780" actId="207"/>
          <ac:spMkLst>
            <pc:docMk/>
            <pc:sldMk cId="3667329025" sldId="367"/>
            <ac:spMk id="5" creationId="{91CF211C-A963-567A-EA41-558C80950FED}"/>
          </ac:spMkLst>
        </pc:spChg>
        <pc:spChg chg="add del">
          <ac:chgData name="Gaultier LARGE" userId="0db51674e3edcb77" providerId="LiveId" clId="{A12FB2E8-573D-4E7E-ABF5-A18A1ECF5273}" dt="2023-02-19T14:54:15.274" v="1737"/>
          <ac:spMkLst>
            <pc:docMk/>
            <pc:sldMk cId="3667329025" sldId="367"/>
            <ac:spMk id="6" creationId="{5FB2F96A-1472-8213-B30E-0B0C4CFEA563}"/>
          </ac:spMkLst>
        </pc:spChg>
        <pc:spChg chg="add">
          <ac:chgData name="Gaultier LARGE" userId="0db51674e3edcb77" providerId="LiveId" clId="{A12FB2E8-573D-4E7E-ABF5-A18A1ECF5273}" dt="2023-02-19T14:54:51.020" v="1752" actId="26606"/>
          <ac:spMkLst>
            <pc:docMk/>
            <pc:sldMk cId="3667329025" sldId="367"/>
            <ac:spMk id="10" creationId="{907EF6B7-1338-4443-8C46-6A318D952DFD}"/>
          </ac:spMkLst>
        </pc:spChg>
        <pc:spChg chg="add">
          <ac:chgData name="Gaultier LARGE" userId="0db51674e3edcb77" providerId="LiveId" clId="{A12FB2E8-573D-4E7E-ABF5-A18A1ECF5273}" dt="2023-02-19T14:54:51.020" v="1752" actId="26606"/>
          <ac:spMkLst>
            <pc:docMk/>
            <pc:sldMk cId="3667329025" sldId="367"/>
            <ac:spMk id="12" creationId="{DAAE4CDD-124C-4DCF-9584-B6033B545DD5}"/>
          </ac:spMkLst>
        </pc:spChg>
        <pc:spChg chg="add">
          <ac:chgData name="Gaultier LARGE" userId="0db51674e3edcb77" providerId="LiveId" clId="{A12FB2E8-573D-4E7E-ABF5-A18A1ECF5273}" dt="2023-02-19T14:54:51.020" v="1752" actId="26606"/>
          <ac:spMkLst>
            <pc:docMk/>
            <pc:sldMk cId="3667329025" sldId="367"/>
            <ac:spMk id="14" creationId="{081E4A58-353D-44AE-B2FC-2A74E2E400F7}"/>
          </ac:spMkLst>
        </pc:spChg>
      </pc:sldChg>
      <pc:sldChg chg="new del">
        <pc:chgData name="Gaultier LARGE" userId="0db51674e3edcb77" providerId="LiveId" clId="{A12FB2E8-573D-4E7E-ABF5-A18A1ECF5273}" dt="2023-02-19T14:48:50.638" v="1427" actId="47"/>
        <pc:sldMkLst>
          <pc:docMk/>
          <pc:sldMk cId="1218698848" sldId="368"/>
        </pc:sldMkLst>
      </pc:sldChg>
      <pc:sldChg chg="del">
        <pc:chgData name="Gaultier LARGE" userId="0db51674e3edcb77" providerId="LiveId" clId="{A12FB2E8-573D-4E7E-ABF5-A18A1ECF5273}" dt="2023-02-19T11:02:06.793" v="29" actId="47"/>
        <pc:sldMkLst>
          <pc:docMk/>
          <pc:sldMk cId="3827500851" sldId="368"/>
        </pc:sldMkLst>
      </pc:sldChg>
      <pc:sldChg chg="del">
        <pc:chgData name="Gaultier LARGE" userId="0db51674e3edcb77" providerId="LiveId" clId="{A12FB2E8-573D-4E7E-ABF5-A18A1ECF5273}" dt="2023-02-19T11:02:06.793" v="29" actId="47"/>
        <pc:sldMkLst>
          <pc:docMk/>
          <pc:sldMk cId="1862917773" sldId="369"/>
        </pc:sldMkLst>
      </pc:sldChg>
      <pc:sldChg chg="addSp delSp modSp new mod ord setBg">
        <pc:chgData name="Gaultier LARGE" userId="0db51674e3edcb77" providerId="LiveId" clId="{A12FB2E8-573D-4E7E-ABF5-A18A1ECF5273}" dt="2023-02-19T14:55:24.127" v="1755"/>
        <pc:sldMkLst>
          <pc:docMk/>
          <pc:sldMk cId="2665855639" sldId="369"/>
        </pc:sldMkLst>
        <pc:spChg chg="del">
          <ac:chgData name="Gaultier LARGE" userId="0db51674e3edcb77" providerId="LiveId" clId="{A12FB2E8-573D-4E7E-ABF5-A18A1ECF5273}" dt="2023-02-19T14:49:01.835" v="1428" actId="478"/>
          <ac:spMkLst>
            <pc:docMk/>
            <pc:sldMk cId="2665855639" sldId="369"/>
            <ac:spMk id="2" creationId="{CA9C744D-6DAC-51D8-64D1-02D123E4581C}"/>
          </ac:spMkLst>
        </pc:spChg>
        <pc:spChg chg="del">
          <ac:chgData name="Gaultier LARGE" userId="0db51674e3edcb77" providerId="LiveId" clId="{A12FB2E8-573D-4E7E-ABF5-A18A1ECF5273}" dt="2023-02-19T14:49:04.336" v="1429" actId="478"/>
          <ac:spMkLst>
            <pc:docMk/>
            <pc:sldMk cId="2665855639" sldId="369"/>
            <ac:spMk id="3" creationId="{4D4D0E88-64A5-3C3A-4323-E7A96F96C531}"/>
          </ac:spMkLst>
        </pc:spChg>
        <pc:spChg chg="mod">
          <ac:chgData name="Gaultier LARGE" userId="0db51674e3edcb77" providerId="LiveId" clId="{A12FB2E8-573D-4E7E-ABF5-A18A1ECF5273}" dt="2023-02-19T14:54:55.030" v="1753" actId="26606"/>
          <ac:spMkLst>
            <pc:docMk/>
            <pc:sldMk cId="2665855639" sldId="369"/>
            <ac:spMk id="4" creationId="{5F4251A0-F5D7-97E7-B1B8-48E0BA38BE00}"/>
          </ac:spMkLst>
        </pc:spChg>
        <pc:spChg chg="mod">
          <ac:chgData name="Gaultier LARGE" userId="0db51674e3edcb77" providerId="LiveId" clId="{A12FB2E8-573D-4E7E-ABF5-A18A1ECF5273}" dt="2023-02-19T14:54:55.030" v="1753" actId="26606"/>
          <ac:spMkLst>
            <pc:docMk/>
            <pc:sldMk cId="2665855639" sldId="369"/>
            <ac:spMk id="5" creationId="{DA315DD0-2FFB-CBF7-041E-2296A670BCA6}"/>
          </ac:spMkLst>
        </pc:spChg>
        <pc:spChg chg="add">
          <ac:chgData name="Gaultier LARGE" userId="0db51674e3edcb77" providerId="LiveId" clId="{A12FB2E8-573D-4E7E-ABF5-A18A1ECF5273}" dt="2023-02-19T14:54:55.030" v="1753" actId="26606"/>
          <ac:spMkLst>
            <pc:docMk/>
            <pc:sldMk cId="2665855639" sldId="369"/>
            <ac:spMk id="12" creationId="{F13C74B1-5B17-4795-BED0-7140497B445A}"/>
          </ac:spMkLst>
        </pc:spChg>
        <pc:spChg chg="add">
          <ac:chgData name="Gaultier LARGE" userId="0db51674e3edcb77" providerId="LiveId" clId="{A12FB2E8-573D-4E7E-ABF5-A18A1ECF5273}" dt="2023-02-19T14:54:55.030" v="1753" actId="26606"/>
          <ac:spMkLst>
            <pc:docMk/>
            <pc:sldMk cId="2665855639" sldId="369"/>
            <ac:spMk id="14" creationId="{D4974D33-8DC5-464E-8C6D-BE58F0669C17}"/>
          </ac:spMkLst>
        </pc:spChg>
        <pc:picChg chg="add mod">
          <ac:chgData name="Gaultier LARGE" userId="0db51674e3edcb77" providerId="LiveId" clId="{A12FB2E8-573D-4E7E-ABF5-A18A1ECF5273}" dt="2023-02-19T14:54:55.030" v="1753" actId="26606"/>
          <ac:picMkLst>
            <pc:docMk/>
            <pc:sldMk cId="2665855639" sldId="369"/>
            <ac:picMk id="7" creationId="{E9E3196B-E9CA-A3D8-4ABC-0397B6CF0997}"/>
          </ac:picMkLst>
        </pc:picChg>
      </pc:sldChg>
      <pc:sldChg chg="addSp delSp modSp add del mod setBg modClrScheme delDesignElem chgLayout">
        <pc:chgData name="Gaultier LARGE" userId="0db51674e3edcb77" providerId="LiveId" clId="{A12FB2E8-573D-4E7E-ABF5-A18A1ECF5273}" dt="2023-02-19T14:56:18.949" v="1766"/>
        <pc:sldMkLst>
          <pc:docMk/>
          <pc:sldMk cId="110349786" sldId="370"/>
        </pc:sldMkLst>
        <pc:spChg chg="mod">
          <ac:chgData name="Gaultier LARGE" userId="0db51674e3edcb77" providerId="LiveId" clId="{A12FB2E8-573D-4E7E-ABF5-A18A1ECF5273}" dt="2023-02-19T14:56:17.115" v="1765" actId="26606"/>
          <ac:spMkLst>
            <pc:docMk/>
            <pc:sldMk cId="110349786" sldId="370"/>
            <ac:spMk id="4" creationId="{207E35FA-10B7-2E02-2E1B-760CBD34DB15}"/>
          </ac:spMkLst>
        </pc:spChg>
        <pc:spChg chg="add del">
          <ac:chgData name="Gaultier LARGE" userId="0db51674e3edcb77" providerId="LiveId" clId="{A12FB2E8-573D-4E7E-ABF5-A18A1ECF5273}" dt="2023-02-19T14:56:17.115" v="1765" actId="26606"/>
          <ac:spMkLst>
            <pc:docMk/>
            <pc:sldMk cId="110349786" sldId="370"/>
            <ac:spMk id="5" creationId="{91CF211C-A963-567A-EA41-558C80950FED}"/>
          </ac:spMkLst>
        </pc:spChg>
        <pc:spChg chg="add del">
          <ac:chgData name="Gaultier LARGE" userId="0db51674e3edcb77" providerId="LiveId" clId="{A12FB2E8-573D-4E7E-ABF5-A18A1ECF5273}" dt="2023-02-19T14:56:18.949" v="1766"/>
          <ac:spMkLst>
            <pc:docMk/>
            <pc:sldMk cId="110349786" sldId="370"/>
            <ac:spMk id="10" creationId="{907EF6B7-1338-4443-8C46-6A318D952DFD}"/>
          </ac:spMkLst>
        </pc:spChg>
        <pc:spChg chg="add del mod">
          <ac:chgData name="Gaultier LARGE" userId="0db51674e3edcb77" providerId="LiveId" clId="{A12FB2E8-573D-4E7E-ABF5-A18A1ECF5273}" dt="2023-02-19T14:56:17.115" v="1765" actId="26606"/>
          <ac:spMkLst>
            <pc:docMk/>
            <pc:sldMk cId="110349786" sldId="370"/>
            <ac:spMk id="11" creationId="{81EEABAC-67FA-4391-2FE1-34EAD6C91A16}"/>
          </ac:spMkLst>
        </pc:spChg>
        <pc:spChg chg="add del">
          <ac:chgData name="Gaultier LARGE" userId="0db51674e3edcb77" providerId="LiveId" clId="{A12FB2E8-573D-4E7E-ABF5-A18A1ECF5273}" dt="2023-02-19T14:56:18.949" v="1766"/>
          <ac:spMkLst>
            <pc:docMk/>
            <pc:sldMk cId="110349786" sldId="370"/>
            <ac:spMk id="12" creationId="{DAAE4CDD-124C-4DCF-9584-B6033B545DD5}"/>
          </ac:spMkLst>
        </pc:spChg>
        <pc:spChg chg="add del">
          <ac:chgData name="Gaultier LARGE" userId="0db51674e3edcb77" providerId="LiveId" clId="{A12FB2E8-573D-4E7E-ABF5-A18A1ECF5273}" dt="2023-02-19T14:56:18.949" v="1766"/>
          <ac:spMkLst>
            <pc:docMk/>
            <pc:sldMk cId="110349786" sldId="370"/>
            <ac:spMk id="14" creationId="{081E4A58-353D-44AE-B2FC-2A74E2E400F7}"/>
          </ac:spMkLst>
        </pc:spChg>
        <pc:graphicFrameChg chg="add del mod">
          <ac:chgData name="Gaultier LARGE" userId="0db51674e3edcb77" providerId="LiveId" clId="{A12FB2E8-573D-4E7E-ABF5-A18A1ECF5273}" dt="2023-02-19T14:56:17.115" v="1765" actId="26606"/>
          <ac:graphicFrameMkLst>
            <pc:docMk/>
            <pc:sldMk cId="110349786" sldId="370"/>
            <ac:graphicFrameMk id="7" creationId="{2643BB85-B6EB-06DF-CC09-2594DF66A158}"/>
          </ac:graphicFrameMkLst>
        </pc:graphicFrameChg>
      </pc:sldChg>
      <pc:sldChg chg="addSp delSp modSp new del mod">
        <pc:chgData name="Gaultier LARGE" userId="0db51674e3edcb77" providerId="LiveId" clId="{A12FB2E8-573D-4E7E-ABF5-A18A1ECF5273}" dt="2023-02-19T14:57:34.010" v="1781" actId="47"/>
        <pc:sldMkLst>
          <pc:docMk/>
          <pc:sldMk cId="606768068" sldId="370"/>
        </pc:sldMkLst>
        <pc:spChg chg="mod">
          <ac:chgData name="Gaultier LARGE" userId="0db51674e3edcb77" providerId="LiveId" clId="{A12FB2E8-573D-4E7E-ABF5-A18A1ECF5273}" dt="2023-02-19T14:56:30.728" v="1768"/>
          <ac:spMkLst>
            <pc:docMk/>
            <pc:sldMk cId="606768068" sldId="370"/>
            <ac:spMk id="2" creationId="{B2533445-C879-59DD-2841-72EC226DFB52}"/>
          </ac:spMkLst>
        </pc:spChg>
        <pc:spChg chg="add del mod">
          <ac:chgData name="Gaultier LARGE" userId="0db51674e3edcb77" providerId="LiveId" clId="{A12FB2E8-573D-4E7E-ABF5-A18A1ECF5273}" dt="2023-02-19T14:56:40.768" v="1772"/>
          <ac:spMkLst>
            <pc:docMk/>
            <pc:sldMk cId="606768068" sldId="370"/>
            <ac:spMk id="3" creationId="{2456D894-CAA5-6BD1-BE43-923BA564305D}"/>
          </ac:spMkLst>
        </pc:spChg>
        <pc:spChg chg="add del mod">
          <ac:chgData name="Gaultier LARGE" userId="0db51674e3edcb77" providerId="LiveId" clId="{A12FB2E8-573D-4E7E-ABF5-A18A1ECF5273}" dt="2023-02-19T14:56:39.498" v="1770"/>
          <ac:spMkLst>
            <pc:docMk/>
            <pc:sldMk cId="606768068" sldId="370"/>
            <ac:spMk id="4" creationId="{29B825EA-DDE7-7391-1192-858E3A16577A}"/>
          </ac:spMkLst>
        </pc:spChg>
      </pc:sldChg>
      <pc:sldChg chg="addSp delSp add del setBg delDesignElem">
        <pc:chgData name="Gaultier LARGE" userId="0db51674e3edcb77" providerId="LiveId" clId="{A12FB2E8-573D-4E7E-ABF5-A18A1ECF5273}" dt="2023-02-19T14:55:37.861" v="1761"/>
        <pc:sldMkLst>
          <pc:docMk/>
          <pc:sldMk cId="1744576096" sldId="370"/>
        </pc:sldMkLst>
        <pc:spChg chg="add del">
          <ac:chgData name="Gaultier LARGE" userId="0db51674e3edcb77" providerId="LiveId" clId="{A12FB2E8-573D-4E7E-ABF5-A18A1ECF5273}" dt="2023-02-19T14:55:37.861" v="1761"/>
          <ac:spMkLst>
            <pc:docMk/>
            <pc:sldMk cId="1744576096" sldId="370"/>
            <ac:spMk id="10" creationId="{907EF6B7-1338-4443-8C46-6A318D952DFD}"/>
          </ac:spMkLst>
        </pc:spChg>
        <pc:spChg chg="add del">
          <ac:chgData name="Gaultier LARGE" userId="0db51674e3edcb77" providerId="LiveId" clId="{A12FB2E8-573D-4E7E-ABF5-A18A1ECF5273}" dt="2023-02-19T14:55:37.861" v="1761"/>
          <ac:spMkLst>
            <pc:docMk/>
            <pc:sldMk cId="1744576096" sldId="370"/>
            <ac:spMk id="12" creationId="{DAAE4CDD-124C-4DCF-9584-B6033B545DD5}"/>
          </ac:spMkLst>
        </pc:spChg>
        <pc:spChg chg="add del">
          <ac:chgData name="Gaultier LARGE" userId="0db51674e3edcb77" providerId="LiveId" clId="{A12FB2E8-573D-4E7E-ABF5-A18A1ECF5273}" dt="2023-02-19T14:55:37.861" v="1761"/>
          <ac:spMkLst>
            <pc:docMk/>
            <pc:sldMk cId="1744576096" sldId="370"/>
            <ac:spMk id="14" creationId="{081E4A58-353D-44AE-B2FC-2A74E2E400F7}"/>
          </ac:spMkLst>
        </pc:spChg>
      </pc:sldChg>
      <pc:sldChg chg="del">
        <pc:chgData name="Gaultier LARGE" userId="0db51674e3edcb77" providerId="LiveId" clId="{A12FB2E8-573D-4E7E-ABF5-A18A1ECF5273}" dt="2023-02-19T11:02:06.793" v="29" actId="47"/>
        <pc:sldMkLst>
          <pc:docMk/>
          <pc:sldMk cId="3254723902" sldId="370"/>
        </pc:sldMkLst>
      </pc:sldChg>
      <pc:sldChg chg="del">
        <pc:chgData name="Gaultier LARGE" userId="0db51674e3edcb77" providerId="LiveId" clId="{A12FB2E8-573D-4E7E-ABF5-A18A1ECF5273}" dt="2023-02-19T11:02:06.793" v="29" actId="47"/>
        <pc:sldMkLst>
          <pc:docMk/>
          <pc:sldMk cId="1058281443" sldId="371"/>
        </pc:sldMkLst>
      </pc:sldChg>
      <pc:sldChg chg="modSp add mod ord">
        <pc:chgData name="Gaultier LARGE" userId="0db51674e3edcb77" providerId="LiveId" clId="{A12FB2E8-573D-4E7E-ABF5-A18A1ECF5273}" dt="2023-02-19T15:07:00.567" v="2190" actId="20577"/>
        <pc:sldMkLst>
          <pc:docMk/>
          <pc:sldMk cId="1743164775" sldId="371"/>
        </pc:sldMkLst>
        <pc:spChg chg="mod">
          <ac:chgData name="Gaultier LARGE" userId="0db51674e3edcb77" providerId="LiveId" clId="{A12FB2E8-573D-4E7E-ABF5-A18A1ECF5273}" dt="2023-02-19T14:57:17.992" v="1777"/>
          <ac:spMkLst>
            <pc:docMk/>
            <pc:sldMk cId="1743164775" sldId="371"/>
            <ac:spMk id="4" creationId="{207E35FA-10B7-2E02-2E1B-760CBD34DB15}"/>
          </ac:spMkLst>
        </pc:spChg>
        <pc:spChg chg="mod">
          <ac:chgData name="Gaultier LARGE" userId="0db51674e3edcb77" providerId="LiveId" clId="{A12FB2E8-573D-4E7E-ABF5-A18A1ECF5273}" dt="2023-02-19T15:07:00.567" v="2190" actId="20577"/>
          <ac:spMkLst>
            <pc:docMk/>
            <pc:sldMk cId="1743164775" sldId="371"/>
            <ac:spMk id="5" creationId="{91CF211C-A963-567A-EA41-558C80950FED}"/>
          </ac:spMkLst>
        </pc:spChg>
      </pc:sldChg>
      <pc:sldChg chg="addSp delSp add del setBg delDesignElem">
        <pc:chgData name="Gaultier LARGE" userId="0db51674e3edcb77" providerId="LiveId" clId="{A12FB2E8-573D-4E7E-ABF5-A18A1ECF5273}" dt="2023-02-19T14:55:37.119" v="1760"/>
        <pc:sldMkLst>
          <pc:docMk/>
          <pc:sldMk cId="2678102082" sldId="371"/>
        </pc:sldMkLst>
        <pc:spChg chg="add del">
          <ac:chgData name="Gaultier LARGE" userId="0db51674e3edcb77" providerId="LiveId" clId="{A12FB2E8-573D-4E7E-ABF5-A18A1ECF5273}" dt="2023-02-19T14:55:37.119" v="1760"/>
          <ac:spMkLst>
            <pc:docMk/>
            <pc:sldMk cId="2678102082" sldId="371"/>
            <ac:spMk id="10" creationId="{907EF6B7-1338-4443-8C46-6A318D952DFD}"/>
          </ac:spMkLst>
        </pc:spChg>
        <pc:spChg chg="add del">
          <ac:chgData name="Gaultier LARGE" userId="0db51674e3edcb77" providerId="LiveId" clId="{A12FB2E8-573D-4E7E-ABF5-A18A1ECF5273}" dt="2023-02-19T14:55:37.119" v="1760"/>
          <ac:spMkLst>
            <pc:docMk/>
            <pc:sldMk cId="2678102082" sldId="371"/>
            <ac:spMk id="12" creationId="{DAAE4CDD-124C-4DCF-9584-B6033B545DD5}"/>
          </ac:spMkLst>
        </pc:spChg>
        <pc:spChg chg="add del">
          <ac:chgData name="Gaultier LARGE" userId="0db51674e3edcb77" providerId="LiveId" clId="{A12FB2E8-573D-4E7E-ABF5-A18A1ECF5273}" dt="2023-02-19T14:55:37.119" v="1760"/>
          <ac:spMkLst>
            <pc:docMk/>
            <pc:sldMk cId="2678102082" sldId="371"/>
            <ac:spMk id="14" creationId="{081E4A58-353D-44AE-B2FC-2A74E2E400F7}"/>
          </ac:spMkLst>
        </pc:spChg>
      </pc:sldChg>
      <pc:sldChg chg="addSp delSp modSp add mod ord">
        <pc:chgData name="Gaultier LARGE" userId="0db51674e3edcb77" providerId="LiveId" clId="{A12FB2E8-573D-4E7E-ABF5-A18A1ECF5273}" dt="2023-02-19T14:59:58.819" v="1854" actId="20577"/>
        <pc:sldMkLst>
          <pc:docMk/>
          <pc:sldMk cId="2810424888" sldId="372"/>
        </pc:sldMkLst>
        <pc:spChg chg="add del">
          <ac:chgData name="Gaultier LARGE" userId="0db51674e3edcb77" providerId="LiveId" clId="{A12FB2E8-573D-4E7E-ABF5-A18A1ECF5273}" dt="2023-02-19T14:58:47.400" v="1788"/>
          <ac:spMkLst>
            <pc:docMk/>
            <pc:sldMk cId="2810424888" sldId="372"/>
            <ac:spMk id="2" creationId="{64A3CB2F-64E5-6182-FDC7-09E0CC8CAC4E}"/>
          </ac:spMkLst>
        </pc:spChg>
        <pc:spChg chg="mod">
          <ac:chgData name="Gaultier LARGE" userId="0db51674e3edcb77" providerId="LiveId" clId="{A12FB2E8-573D-4E7E-ABF5-A18A1ECF5273}" dt="2023-02-19T14:59:58.819" v="1854" actId="20577"/>
          <ac:spMkLst>
            <pc:docMk/>
            <pc:sldMk cId="2810424888" sldId="372"/>
            <ac:spMk id="4" creationId="{207E35FA-10B7-2E02-2E1B-760CBD34DB15}"/>
          </ac:spMkLst>
        </pc:spChg>
        <pc:spChg chg="mod">
          <ac:chgData name="Gaultier LARGE" userId="0db51674e3edcb77" providerId="LiveId" clId="{A12FB2E8-573D-4E7E-ABF5-A18A1ECF5273}" dt="2023-02-19T14:58:48.945" v="1790"/>
          <ac:spMkLst>
            <pc:docMk/>
            <pc:sldMk cId="2810424888" sldId="372"/>
            <ac:spMk id="5" creationId="{91CF211C-A963-567A-EA41-558C80950FED}"/>
          </ac:spMkLst>
        </pc:spChg>
      </pc:sldChg>
      <pc:sldChg chg="del">
        <pc:chgData name="Gaultier LARGE" userId="0db51674e3edcb77" providerId="LiveId" clId="{A12FB2E8-573D-4E7E-ABF5-A18A1ECF5273}" dt="2023-02-19T11:02:06.793" v="29" actId="47"/>
        <pc:sldMkLst>
          <pc:docMk/>
          <pc:sldMk cId="3825769586" sldId="372"/>
        </pc:sldMkLst>
      </pc:sldChg>
      <pc:sldChg chg="new del">
        <pc:chgData name="Gaultier LARGE" userId="0db51674e3edcb77" providerId="LiveId" clId="{A12FB2E8-573D-4E7E-ABF5-A18A1ECF5273}" dt="2023-02-19T15:00:10.589" v="1856" actId="47"/>
        <pc:sldMkLst>
          <pc:docMk/>
          <pc:sldMk cId="2578372691" sldId="373"/>
        </pc:sldMkLst>
      </pc:sldChg>
      <pc:sldChg chg="modSp add mod ord">
        <pc:chgData name="Gaultier LARGE" userId="0db51674e3edcb77" providerId="LiveId" clId="{A12FB2E8-573D-4E7E-ABF5-A18A1ECF5273}" dt="2023-02-19T15:00:41.926" v="1864"/>
        <pc:sldMkLst>
          <pc:docMk/>
          <pc:sldMk cId="2716547694" sldId="373"/>
        </pc:sldMkLst>
        <pc:spChg chg="mod">
          <ac:chgData name="Gaultier LARGE" userId="0db51674e3edcb77" providerId="LiveId" clId="{A12FB2E8-573D-4E7E-ABF5-A18A1ECF5273}" dt="2023-02-19T15:00:30.256" v="1862" actId="6549"/>
          <ac:spMkLst>
            <pc:docMk/>
            <pc:sldMk cId="2716547694" sldId="373"/>
            <ac:spMk id="4" creationId="{207E35FA-10B7-2E02-2E1B-760CBD34DB15}"/>
          </ac:spMkLst>
        </pc:spChg>
        <pc:spChg chg="mod">
          <ac:chgData name="Gaultier LARGE" userId="0db51674e3edcb77" providerId="LiveId" clId="{A12FB2E8-573D-4E7E-ABF5-A18A1ECF5273}" dt="2023-02-19T15:00:41.926" v="1864"/>
          <ac:spMkLst>
            <pc:docMk/>
            <pc:sldMk cId="2716547694" sldId="373"/>
            <ac:spMk id="5" creationId="{91CF211C-A963-567A-EA41-558C80950FED}"/>
          </ac:spMkLst>
        </pc:spChg>
      </pc:sldChg>
      <pc:sldChg chg="del">
        <pc:chgData name="Gaultier LARGE" userId="0db51674e3edcb77" providerId="LiveId" clId="{A12FB2E8-573D-4E7E-ABF5-A18A1ECF5273}" dt="2023-02-19T11:02:06.793" v="29" actId="47"/>
        <pc:sldMkLst>
          <pc:docMk/>
          <pc:sldMk cId="3925992254" sldId="373"/>
        </pc:sldMkLst>
      </pc:sldChg>
      <pc:sldChg chg="addSp delSp modSp add mod ord">
        <pc:chgData name="Gaultier LARGE" userId="0db51674e3edcb77" providerId="LiveId" clId="{A12FB2E8-573D-4E7E-ABF5-A18A1ECF5273}" dt="2023-02-19T15:09:24.719" v="2225" actId="1037"/>
        <pc:sldMkLst>
          <pc:docMk/>
          <pc:sldMk cId="157993918" sldId="374"/>
        </pc:sldMkLst>
        <pc:spChg chg="add del">
          <ac:chgData name="Gaultier LARGE" userId="0db51674e3edcb77" providerId="LiveId" clId="{A12FB2E8-573D-4E7E-ABF5-A18A1ECF5273}" dt="2023-02-19T15:03:49.674" v="1869"/>
          <ac:spMkLst>
            <pc:docMk/>
            <pc:sldMk cId="157993918" sldId="374"/>
            <ac:spMk id="2" creationId="{9F1F9CC4-3E5C-8520-642F-05688A17378D}"/>
          </ac:spMkLst>
        </pc:spChg>
        <pc:spChg chg="add del">
          <ac:chgData name="Gaultier LARGE" userId="0db51674e3edcb77" providerId="LiveId" clId="{A12FB2E8-573D-4E7E-ABF5-A18A1ECF5273}" dt="2023-02-19T15:04:51.655" v="1873"/>
          <ac:spMkLst>
            <pc:docMk/>
            <pc:sldMk cId="157993918" sldId="374"/>
            <ac:spMk id="3" creationId="{4B171EE3-D424-2A97-C27A-03DCB6730FF2}"/>
          </ac:spMkLst>
        </pc:spChg>
        <pc:spChg chg="mod">
          <ac:chgData name="Gaultier LARGE" userId="0db51674e3edcb77" providerId="LiveId" clId="{A12FB2E8-573D-4E7E-ABF5-A18A1ECF5273}" dt="2023-02-19T15:09:24.719" v="2225" actId="1037"/>
          <ac:spMkLst>
            <pc:docMk/>
            <pc:sldMk cId="157993918" sldId="374"/>
            <ac:spMk id="4" creationId="{207E35FA-10B7-2E02-2E1B-760CBD34DB15}"/>
          </ac:spMkLst>
        </pc:spChg>
        <pc:spChg chg="mod">
          <ac:chgData name="Gaultier LARGE" userId="0db51674e3edcb77" providerId="LiveId" clId="{A12FB2E8-573D-4E7E-ABF5-A18A1ECF5273}" dt="2023-02-19T15:05:41.150" v="2078" actId="20577"/>
          <ac:spMkLst>
            <pc:docMk/>
            <pc:sldMk cId="157993918" sldId="374"/>
            <ac:spMk id="5" creationId="{91CF211C-A963-567A-EA41-558C80950FED}"/>
          </ac:spMkLst>
        </pc:spChg>
      </pc:sldChg>
      <pc:sldChg chg="del">
        <pc:chgData name="Gaultier LARGE" userId="0db51674e3edcb77" providerId="LiveId" clId="{A12FB2E8-573D-4E7E-ABF5-A18A1ECF5273}" dt="2023-02-19T11:02:06.793" v="29" actId="47"/>
        <pc:sldMkLst>
          <pc:docMk/>
          <pc:sldMk cId="253895300" sldId="374"/>
        </pc:sldMkLst>
      </pc:sldChg>
      <pc:sldChg chg="modSp add mod ord">
        <pc:chgData name="Gaultier LARGE" userId="0db51674e3edcb77" providerId="LiveId" clId="{A12FB2E8-573D-4E7E-ABF5-A18A1ECF5273}" dt="2023-02-19T15:10:50.321" v="2256"/>
        <pc:sldMkLst>
          <pc:docMk/>
          <pc:sldMk cId="1211330646" sldId="375"/>
        </pc:sldMkLst>
        <pc:spChg chg="mod">
          <ac:chgData name="Gaultier LARGE" userId="0db51674e3edcb77" providerId="LiveId" clId="{A12FB2E8-573D-4E7E-ABF5-A18A1ECF5273}" dt="2023-02-19T15:10:38.330" v="2253"/>
          <ac:spMkLst>
            <pc:docMk/>
            <pc:sldMk cId="1211330646" sldId="375"/>
            <ac:spMk id="4" creationId="{207E35FA-10B7-2E02-2E1B-760CBD34DB15}"/>
          </ac:spMkLst>
        </pc:spChg>
        <pc:spChg chg="mod">
          <ac:chgData name="Gaultier LARGE" userId="0db51674e3edcb77" providerId="LiveId" clId="{A12FB2E8-573D-4E7E-ABF5-A18A1ECF5273}" dt="2023-02-19T15:10:50.321" v="2256"/>
          <ac:spMkLst>
            <pc:docMk/>
            <pc:sldMk cId="1211330646" sldId="375"/>
            <ac:spMk id="5" creationId="{91CF211C-A963-567A-EA41-558C80950FED}"/>
          </ac:spMkLst>
        </pc:spChg>
      </pc:sldChg>
      <pc:sldChg chg="del">
        <pc:chgData name="Gaultier LARGE" userId="0db51674e3edcb77" providerId="LiveId" clId="{A12FB2E8-573D-4E7E-ABF5-A18A1ECF5273}" dt="2023-02-19T11:02:06.793" v="29" actId="47"/>
        <pc:sldMkLst>
          <pc:docMk/>
          <pc:sldMk cId="3429109929" sldId="375"/>
        </pc:sldMkLst>
      </pc:sldChg>
      <pc:sldChg chg="del">
        <pc:chgData name="Gaultier LARGE" userId="0db51674e3edcb77" providerId="LiveId" clId="{A12FB2E8-573D-4E7E-ABF5-A18A1ECF5273}" dt="2023-02-19T11:02:06.793" v="29" actId="47"/>
        <pc:sldMkLst>
          <pc:docMk/>
          <pc:sldMk cId="1217896185" sldId="376"/>
        </pc:sldMkLst>
      </pc:sldChg>
      <pc:sldChg chg="modSp add mod ord">
        <pc:chgData name="Gaultier LARGE" userId="0db51674e3edcb77" providerId="LiveId" clId="{A12FB2E8-573D-4E7E-ABF5-A18A1ECF5273}" dt="2023-02-19T16:47:18.054" v="3516" actId="20577"/>
        <pc:sldMkLst>
          <pc:docMk/>
          <pc:sldMk cId="1961903185" sldId="376"/>
        </pc:sldMkLst>
        <pc:spChg chg="mod">
          <ac:chgData name="Gaultier LARGE" userId="0db51674e3edcb77" providerId="LiveId" clId="{A12FB2E8-573D-4E7E-ABF5-A18A1ECF5273}" dt="2023-02-19T16:47:18.054" v="3516" actId="20577"/>
          <ac:spMkLst>
            <pc:docMk/>
            <pc:sldMk cId="1961903185" sldId="376"/>
            <ac:spMk id="4" creationId="{207E35FA-10B7-2E02-2E1B-760CBD34DB15}"/>
          </ac:spMkLst>
        </pc:spChg>
        <pc:spChg chg="mod">
          <ac:chgData name="Gaultier LARGE" userId="0db51674e3edcb77" providerId="LiveId" clId="{A12FB2E8-573D-4E7E-ABF5-A18A1ECF5273}" dt="2023-02-19T15:20:04.669" v="2262" actId="207"/>
          <ac:spMkLst>
            <pc:docMk/>
            <pc:sldMk cId="1961903185" sldId="376"/>
            <ac:spMk id="5" creationId="{91CF211C-A963-567A-EA41-558C80950FED}"/>
          </ac:spMkLst>
        </pc:spChg>
      </pc:sldChg>
      <pc:sldChg chg="new del">
        <pc:chgData name="Gaultier LARGE" userId="0db51674e3edcb77" providerId="LiveId" clId="{A12FB2E8-573D-4E7E-ABF5-A18A1ECF5273}" dt="2023-02-19T15:27:43.910" v="2284" actId="47"/>
        <pc:sldMkLst>
          <pc:docMk/>
          <pc:sldMk cId="1092367689" sldId="377"/>
        </pc:sldMkLst>
      </pc:sldChg>
      <pc:sldChg chg="del">
        <pc:chgData name="Gaultier LARGE" userId="0db51674e3edcb77" providerId="LiveId" clId="{A12FB2E8-573D-4E7E-ABF5-A18A1ECF5273}" dt="2023-02-19T11:02:06.793" v="29" actId="47"/>
        <pc:sldMkLst>
          <pc:docMk/>
          <pc:sldMk cId="4142962629" sldId="377"/>
        </pc:sldMkLst>
      </pc:sldChg>
      <pc:sldChg chg="del">
        <pc:chgData name="Gaultier LARGE" userId="0db51674e3edcb77" providerId="LiveId" clId="{A12FB2E8-573D-4E7E-ABF5-A18A1ECF5273}" dt="2023-02-19T11:02:06.793" v="29" actId="47"/>
        <pc:sldMkLst>
          <pc:docMk/>
          <pc:sldMk cId="3403638912" sldId="378"/>
        </pc:sldMkLst>
      </pc:sldChg>
      <pc:sldChg chg="delSp modSp add ord setBg delDesignElem">
        <pc:chgData name="Gaultier LARGE" userId="0db51674e3edcb77" providerId="LiveId" clId="{A12FB2E8-573D-4E7E-ABF5-A18A1ECF5273}" dt="2023-02-19T15:32:39.747" v="2331"/>
        <pc:sldMkLst>
          <pc:docMk/>
          <pc:sldMk cId="3919207128" sldId="378"/>
        </pc:sldMkLst>
        <pc:spChg chg="mod">
          <ac:chgData name="Gaultier LARGE" userId="0db51674e3edcb77" providerId="LiveId" clId="{A12FB2E8-573D-4E7E-ABF5-A18A1ECF5273}" dt="2023-02-19T15:27:53.171" v="2307" actId="20577"/>
          <ac:spMkLst>
            <pc:docMk/>
            <pc:sldMk cId="3919207128" sldId="378"/>
            <ac:spMk id="4" creationId="{6072360B-D401-FD0B-16EE-3C470BBB3D2B}"/>
          </ac:spMkLst>
        </pc:spChg>
        <pc:spChg chg="del">
          <ac:chgData name="Gaultier LARGE" userId="0db51674e3edcb77" providerId="LiveId" clId="{A12FB2E8-573D-4E7E-ABF5-A18A1ECF5273}" dt="2023-02-19T15:27:22.225" v="2265"/>
          <ac:spMkLst>
            <pc:docMk/>
            <pc:sldMk cId="3919207128" sldId="378"/>
            <ac:spMk id="9" creationId="{6027F030-58A9-44B8-ABF5-0372D2954EE6}"/>
          </ac:spMkLst>
        </pc:spChg>
        <pc:spChg chg="del">
          <ac:chgData name="Gaultier LARGE" userId="0db51674e3edcb77" providerId="LiveId" clId="{A12FB2E8-573D-4E7E-ABF5-A18A1ECF5273}" dt="2023-02-19T15:27:22.225" v="2265"/>
          <ac:spMkLst>
            <pc:docMk/>
            <pc:sldMk cId="3919207128" sldId="378"/>
            <ac:spMk id="11" creationId="{A6328306-71F0-4C12-A2D9-7C857146B1D0}"/>
          </ac:spMkLst>
        </pc:spChg>
        <pc:spChg chg="del">
          <ac:chgData name="Gaultier LARGE" userId="0db51674e3edcb77" providerId="LiveId" clId="{A12FB2E8-573D-4E7E-ABF5-A18A1ECF5273}" dt="2023-02-19T15:27:22.225" v="2265"/>
          <ac:spMkLst>
            <pc:docMk/>
            <pc:sldMk cId="3919207128" sldId="378"/>
            <ac:spMk id="13" creationId="{64AB010C-C307-4A53-9D97-39C6AAB2E056}"/>
          </ac:spMkLst>
        </pc:spChg>
        <pc:spChg chg="del">
          <ac:chgData name="Gaultier LARGE" userId="0db51674e3edcb77" providerId="LiveId" clId="{A12FB2E8-573D-4E7E-ABF5-A18A1ECF5273}" dt="2023-02-19T15:27:22.225" v="2265"/>
          <ac:spMkLst>
            <pc:docMk/>
            <pc:sldMk cId="3919207128" sldId="378"/>
            <ac:spMk id="15" creationId="{3252C512-4076-456E-AD89-50B0316453D0}"/>
          </ac:spMkLst>
        </pc:spChg>
        <pc:spChg chg="del">
          <ac:chgData name="Gaultier LARGE" userId="0db51674e3edcb77" providerId="LiveId" clId="{A12FB2E8-573D-4E7E-ABF5-A18A1ECF5273}" dt="2023-02-19T15:27:22.225" v="2265"/>
          <ac:spMkLst>
            <pc:docMk/>
            <pc:sldMk cId="3919207128" sldId="378"/>
            <ac:spMk id="17" creationId="{71C24C9E-C2F4-4FA4-947B-6CBAC7C3AE1D}"/>
          </ac:spMkLst>
        </pc:spChg>
        <pc:spChg chg="del">
          <ac:chgData name="Gaultier LARGE" userId="0db51674e3edcb77" providerId="LiveId" clId="{A12FB2E8-573D-4E7E-ABF5-A18A1ECF5273}" dt="2023-02-19T15:27:22.225" v="2265"/>
          <ac:spMkLst>
            <pc:docMk/>
            <pc:sldMk cId="3919207128" sldId="378"/>
            <ac:spMk id="19" creationId="{604B7750-FFCA-4912-AC2E-989EECC941B2}"/>
          </ac:spMkLst>
        </pc:spChg>
        <pc:spChg chg="del">
          <ac:chgData name="Gaultier LARGE" userId="0db51674e3edcb77" providerId="LiveId" clId="{A12FB2E8-573D-4E7E-ABF5-A18A1ECF5273}" dt="2023-02-19T15:27:22.225" v="2265"/>
          <ac:spMkLst>
            <pc:docMk/>
            <pc:sldMk cId="3919207128" sldId="378"/>
            <ac:spMk id="21" creationId="{52494659-52DF-4053-975B-36F06255E2E8}"/>
          </ac:spMkLst>
        </pc:spChg>
        <pc:spChg chg="del">
          <ac:chgData name="Gaultier LARGE" userId="0db51674e3edcb77" providerId="LiveId" clId="{A12FB2E8-573D-4E7E-ABF5-A18A1ECF5273}" dt="2023-02-19T15:27:22.225" v="2265"/>
          <ac:spMkLst>
            <pc:docMk/>
            <pc:sldMk cId="3919207128" sldId="378"/>
            <ac:spMk id="23" creationId="{EE807326-229C-458C-BDA0-C721262167D9}"/>
          </ac:spMkLst>
        </pc:spChg>
        <pc:spChg chg="del">
          <ac:chgData name="Gaultier LARGE" userId="0db51674e3edcb77" providerId="LiveId" clId="{A12FB2E8-573D-4E7E-ABF5-A18A1ECF5273}" dt="2023-02-19T15:27:22.225" v="2265"/>
          <ac:spMkLst>
            <pc:docMk/>
            <pc:sldMk cId="3919207128" sldId="378"/>
            <ac:spMk id="25" creationId="{FCADE1D5-E79C-4CEF-BEFD-B66EFB394D25}"/>
          </ac:spMkLst>
        </pc:spChg>
        <pc:spChg chg="del">
          <ac:chgData name="Gaultier LARGE" userId="0db51674e3edcb77" providerId="LiveId" clId="{A12FB2E8-573D-4E7E-ABF5-A18A1ECF5273}" dt="2023-02-19T15:27:22.225" v="2265"/>
          <ac:spMkLst>
            <pc:docMk/>
            <pc:sldMk cId="3919207128" sldId="378"/>
            <ac:spMk id="27" creationId="{54FC8EB5-1620-43B8-B816-8A91B6EAC975}"/>
          </ac:spMkLst>
        </pc:spChg>
        <pc:spChg chg="del">
          <ac:chgData name="Gaultier LARGE" userId="0db51674e3edcb77" providerId="LiveId" clId="{A12FB2E8-573D-4E7E-ABF5-A18A1ECF5273}" dt="2023-02-19T15:27:22.225" v="2265"/>
          <ac:spMkLst>
            <pc:docMk/>
            <pc:sldMk cId="3919207128" sldId="378"/>
            <ac:spMk id="29" creationId="{3D544515-9F93-4809-A102-B49C85F4608F}"/>
          </ac:spMkLst>
        </pc:spChg>
      </pc:sldChg>
      <pc:sldChg chg="del">
        <pc:chgData name="Gaultier LARGE" userId="0db51674e3edcb77" providerId="LiveId" clId="{A12FB2E8-573D-4E7E-ABF5-A18A1ECF5273}" dt="2023-02-19T11:02:06.793" v="29" actId="47"/>
        <pc:sldMkLst>
          <pc:docMk/>
          <pc:sldMk cId="1607735663" sldId="379"/>
        </pc:sldMkLst>
      </pc:sldChg>
      <pc:sldChg chg="modSp add ord">
        <pc:chgData name="Gaultier LARGE" userId="0db51674e3edcb77" providerId="LiveId" clId="{A12FB2E8-573D-4E7E-ABF5-A18A1ECF5273}" dt="2023-02-19T15:32:39.747" v="2331"/>
        <pc:sldMkLst>
          <pc:docMk/>
          <pc:sldMk cId="2440948168" sldId="379"/>
        </pc:sldMkLst>
        <pc:spChg chg="mod">
          <ac:chgData name="Gaultier LARGE" userId="0db51674e3edcb77" providerId="LiveId" clId="{A12FB2E8-573D-4E7E-ABF5-A18A1ECF5273}" dt="2023-02-19T15:27:40.834" v="2283" actId="20577"/>
          <ac:spMkLst>
            <pc:docMk/>
            <pc:sldMk cId="2440948168" sldId="379"/>
            <ac:spMk id="4" creationId="{6072360B-D401-FD0B-16EE-3C470BBB3D2B}"/>
          </ac:spMkLst>
        </pc:spChg>
      </pc:sldChg>
      <pc:sldChg chg="del">
        <pc:chgData name="Gaultier LARGE" userId="0db51674e3edcb77" providerId="LiveId" clId="{A12FB2E8-573D-4E7E-ABF5-A18A1ECF5273}" dt="2023-02-19T11:02:06.793" v="29" actId="47"/>
        <pc:sldMkLst>
          <pc:docMk/>
          <pc:sldMk cId="3114152625" sldId="380"/>
        </pc:sldMkLst>
      </pc:sldChg>
      <pc:sldChg chg="addSp delSp modSp new mod ord modClrScheme chgLayout">
        <pc:chgData name="Gaultier LARGE" userId="0db51674e3edcb77" providerId="LiveId" clId="{A12FB2E8-573D-4E7E-ABF5-A18A1ECF5273}" dt="2023-02-19T16:12:27.266" v="2854" actId="20577"/>
        <pc:sldMkLst>
          <pc:docMk/>
          <pc:sldMk cId="3363302225" sldId="380"/>
        </pc:sldMkLst>
        <pc:spChg chg="del mod ord">
          <ac:chgData name="Gaultier LARGE" userId="0db51674e3edcb77" providerId="LiveId" clId="{A12FB2E8-573D-4E7E-ABF5-A18A1ECF5273}" dt="2023-02-19T15:28:03.609" v="2309" actId="700"/>
          <ac:spMkLst>
            <pc:docMk/>
            <pc:sldMk cId="3363302225" sldId="380"/>
            <ac:spMk id="2" creationId="{C98CECB3-6231-BA01-6FFB-50B0DEC1F119}"/>
          </ac:spMkLst>
        </pc:spChg>
        <pc:spChg chg="add mod ord">
          <ac:chgData name="Gaultier LARGE" userId="0db51674e3edcb77" providerId="LiveId" clId="{A12FB2E8-573D-4E7E-ABF5-A18A1ECF5273}" dt="2023-02-19T15:50:15.582" v="2608"/>
          <ac:spMkLst>
            <pc:docMk/>
            <pc:sldMk cId="3363302225" sldId="380"/>
            <ac:spMk id="3" creationId="{D465C596-0F97-C08B-BE64-6E36F9AA680A}"/>
          </ac:spMkLst>
        </pc:spChg>
        <pc:spChg chg="add mod ord">
          <ac:chgData name="Gaultier LARGE" userId="0db51674e3edcb77" providerId="LiveId" clId="{A12FB2E8-573D-4E7E-ABF5-A18A1ECF5273}" dt="2023-02-19T16:12:27.266" v="2854" actId="20577"/>
          <ac:spMkLst>
            <pc:docMk/>
            <pc:sldMk cId="3363302225" sldId="380"/>
            <ac:spMk id="4" creationId="{66F85F79-EA8D-A218-636F-C38078CA3540}"/>
          </ac:spMkLst>
        </pc:spChg>
        <pc:picChg chg="add del mod modCrop">
          <ac:chgData name="Gaultier LARGE" userId="0db51674e3edcb77" providerId="LiveId" clId="{A12FB2E8-573D-4E7E-ABF5-A18A1ECF5273}" dt="2023-02-19T16:11:48.306" v="2715" actId="478"/>
          <ac:picMkLst>
            <pc:docMk/>
            <pc:sldMk cId="3363302225" sldId="380"/>
            <ac:picMk id="6" creationId="{B8A0C98D-B4FB-70C7-4962-283A600A50F9}"/>
          </ac:picMkLst>
        </pc:picChg>
      </pc:sldChg>
      <pc:sldChg chg="addSp delSp modSp add mod ord">
        <pc:chgData name="Gaultier LARGE" userId="0db51674e3edcb77" providerId="LiveId" clId="{A12FB2E8-573D-4E7E-ABF5-A18A1ECF5273}" dt="2023-02-19T15:32:39.747" v="2331"/>
        <pc:sldMkLst>
          <pc:docMk/>
          <pc:sldMk cId="188906002" sldId="381"/>
        </pc:sldMkLst>
        <pc:spChg chg="add del">
          <ac:chgData name="Gaultier LARGE" userId="0db51674e3edcb77" providerId="LiveId" clId="{A12FB2E8-573D-4E7E-ABF5-A18A1ECF5273}" dt="2023-02-19T15:30:45.458" v="2318" actId="22"/>
          <ac:spMkLst>
            <pc:docMk/>
            <pc:sldMk cId="188906002" sldId="381"/>
            <ac:spMk id="3" creationId="{96BC0AF7-F117-F440-63FE-A2054E34FF49}"/>
          </ac:spMkLst>
        </pc:spChg>
        <pc:spChg chg="mod">
          <ac:chgData name="Gaultier LARGE" userId="0db51674e3edcb77" providerId="LiveId" clId="{A12FB2E8-573D-4E7E-ABF5-A18A1ECF5273}" dt="2023-02-19T15:30:20.539" v="2316"/>
          <ac:spMkLst>
            <pc:docMk/>
            <pc:sldMk cId="188906002" sldId="381"/>
            <ac:spMk id="4" creationId="{6072360B-D401-FD0B-16EE-3C470BBB3D2B}"/>
          </ac:spMkLst>
        </pc:spChg>
      </pc:sldChg>
      <pc:sldChg chg="del">
        <pc:chgData name="Gaultier LARGE" userId="0db51674e3edcb77" providerId="LiveId" clId="{A12FB2E8-573D-4E7E-ABF5-A18A1ECF5273}" dt="2023-02-19T11:02:06.793" v="29" actId="47"/>
        <pc:sldMkLst>
          <pc:docMk/>
          <pc:sldMk cId="2065397246" sldId="381"/>
        </pc:sldMkLst>
      </pc:sldChg>
      <pc:sldChg chg="modSp add ord">
        <pc:chgData name="Gaultier LARGE" userId="0db51674e3edcb77" providerId="LiveId" clId="{A12FB2E8-573D-4E7E-ABF5-A18A1ECF5273}" dt="2023-02-19T15:44:00.432" v="2605"/>
        <pc:sldMkLst>
          <pc:docMk/>
          <pc:sldMk cId="2701876188" sldId="382"/>
        </pc:sldMkLst>
        <pc:spChg chg="mod">
          <ac:chgData name="Gaultier LARGE" userId="0db51674e3edcb77" providerId="LiveId" clId="{A12FB2E8-573D-4E7E-ABF5-A18A1ECF5273}" dt="2023-02-19T15:43:50.489" v="2603" actId="20577"/>
          <ac:spMkLst>
            <pc:docMk/>
            <pc:sldMk cId="2701876188" sldId="382"/>
            <ac:spMk id="4" creationId="{6072360B-D401-FD0B-16EE-3C470BBB3D2B}"/>
          </ac:spMkLst>
        </pc:spChg>
      </pc:sldChg>
      <pc:sldChg chg="del">
        <pc:chgData name="Gaultier LARGE" userId="0db51674e3edcb77" providerId="LiveId" clId="{A12FB2E8-573D-4E7E-ABF5-A18A1ECF5273}" dt="2023-02-19T11:02:06.793" v="29" actId="47"/>
        <pc:sldMkLst>
          <pc:docMk/>
          <pc:sldMk cId="3129543129" sldId="382"/>
        </pc:sldMkLst>
      </pc:sldChg>
      <pc:sldChg chg="del">
        <pc:chgData name="Gaultier LARGE" userId="0db51674e3edcb77" providerId="LiveId" clId="{A12FB2E8-573D-4E7E-ABF5-A18A1ECF5273}" dt="2023-02-19T11:02:06.793" v="29" actId="47"/>
        <pc:sldMkLst>
          <pc:docMk/>
          <pc:sldMk cId="3492916513" sldId="383"/>
        </pc:sldMkLst>
      </pc:sldChg>
      <pc:sldChg chg="modSp add ord">
        <pc:chgData name="Gaultier LARGE" userId="0db51674e3edcb77" providerId="LiveId" clId="{A12FB2E8-573D-4E7E-ABF5-A18A1ECF5273}" dt="2023-02-19T17:29:03.661" v="3860"/>
        <pc:sldMkLst>
          <pc:docMk/>
          <pc:sldMk cId="4193693675" sldId="383"/>
        </pc:sldMkLst>
        <pc:spChg chg="mod">
          <ac:chgData name="Gaultier LARGE" userId="0db51674e3edcb77" providerId="LiveId" clId="{A12FB2E8-573D-4E7E-ABF5-A18A1ECF5273}" dt="2023-02-19T15:31:13.744" v="2322"/>
          <ac:spMkLst>
            <pc:docMk/>
            <pc:sldMk cId="4193693675" sldId="383"/>
            <ac:spMk id="4" creationId="{6072360B-D401-FD0B-16EE-3C470BBB3D2B}"/>
          </ac:spMkLst>
        </pc:spChg>
      </pc:sldChg>
      <pc:sldChg chg="del">
        <pc:chgData name="Gaultier LARGE" userId="0db51674e3edcb77" providerId="LiveId" clId="{A12FB2E8-573D-4E7E-ABF5-A18A1ECF5273}" dt="2023-02-19T11:02:06.793" v="29" actId="47"/>
        <pc:sldMkLst>
          <pc:docMk/>
          <pc:sldMk cId="32494016" sldId="384"/>
        </pc:sldMkLst>
      </pc:sldChg>
      <pc:sldChg chg="modSp add ord">
        <pc:chgData name="Gaultier LARGE" userId="0db51674e3edcb77" providerId="LiveId" clId="{A12FB2E8-573D-4E7E-ABF5-A18A1ECF5273}" dt="2023-02-19T15:34:41.706" v="2390" actId="20577"/>
        <pc:sldMkLst>
          <pc:docMk/>
          <pc:sldMk cId="204100849" sldId="384"/>
        </pc:sldMkLst>
        <pc:spChg chg="mod">
          <ac:chgData name="Gaultier LARGE" userId="0db51674e3edcb77" providerId="LiveId" clId="{A12FB2E8-573D-4E7E-ABF5-A18A1ECF5273}" dt="2023-02-19T15:34:41.706" v="2390" actId="20577"/>
          <ac:spMkLst>
            <pc:docMk/>
            <pc:sldMk cId="204100849" sldId="384"/>
            <ac:spMk id="4" creationId="{6072360B-D401-FD0B-16EE-3C470BBB3D2B}"/>
          </ac:spMkLst>
        </pc:spChg>
      </pc:sldChg>
      <pc:sldChg chg="delSp add del setBg delDesignElem">
        <pc:chgData name="Gaultier LARGE" userId="0db51674e3edcb77" providerId="LiveId" clId="{A12FB2E8-573D-4E7E-ABF5-A18A1ECF5273}" dt="2023-02-19T15:34:20.880" v="2336" actId="2696"/>
        <pc:sldMkLst>
          <pc:docMk/>
          <pc:sldMk cId="3186468347" sldId="384"/>
        </pc:sldMkLst>
        <pc:spChg chg="del">
          <ac:chgData name="Gaultier LARGE" userId="0db51674e3edcb77" providerId="LiveId" clId="{A12FB2E8-573D-4E7E-ABF5-A18A1ECF5273}" dt="2023-02-19T15:34:14.301" v="2335"/>
          <ac:spMkLst>
            <pc:docMk/>
            <pc:sldMk cId="3186468347" sldId="384"/>
            <ac:spMk id="9" creationId="{6027F030-58A9-44B8-ABF5-0372D2954EE6}"/>
          </ac:spMkLst>
        </pc:spChg>
        <pc:spChg chg="del">
          <ac:chgData name="Gaultier LARGE" userId="0db51674e3edcb77" providerId="LiveId" clId="{A12FB2E8-573D-4E7E-ABF5-A18A1ECF5273}" dt="2023-02-19T15:34:14.301" v="2335"/>
          <ac:spMkLst>
            <pc:docMk/>
            <pc:sldMk cId="3186468347" sldId="384"/>
            <ac:spMk id="11" creationId="{A6328306-71F0-4C12-A2D9-7C857146B1D0}"/>
          </ac:spMkLst>
        </pc:spChg>
        <pc:spChg chg="del">
          <ac:chgData name="Gaultier LARGE" userId="0db51674e3edcb77" providerId="LiveId" clId="{A12FB2E8-573D-4E7E-ABF5-A18A1ECF5273}" dt="2023-02-19T15:34:14.301" v="2335"/>
          <ac:spMkLst>
            <pc:docMk/>
            <pc:sldMk cId="3186468347" sldId="384"/>
            <ac:spMk id="13" creationId="{64AB010C-C307-4A53-9D97-39C6AAB2E056}"/>
          </ac:spMkLst>
        </pc:spChg>
        <pc:spChg chg="del">
          <ac:chgData name="Gaultier LARGE" userId="0db51674e3edcb77" providerId="LiveId" clId="{A12FB2E8-573D-4E7E-ABF5-A18A1ECF5273}" dt="2023-02-19T15:34:14.301" v="2335"/>
          <ac:spMkLst>
            <pc:docMk/>
            <pc:sldMk cId="3186468347" sldId="384"/>
            <ac:spMk id="15" creationId="{3252C512-4076-456E-AD89-50B0316453D0}"/>
          </ac:spMkLst>
        </pc:spChg>
        <pc:spChg chg="del">
          <ac:chgData name="Gaultier LARGE" userId="0db51674e3edcb77" providerId="LiveId" clId="{A12FB2E8-573D-4E7E-ABF5-A18A1ECF5273}" dt="2023-02-19T15:34:14.301" v="2335"/>
          <ac:spMkLst>
            <pc:docMk/>
            <pc:sldMk cId="3186468347" sldId="384"/>
            <ac:spMk id="17" creationId="{71C24C9E-C2F4-4FA4-947B-6CBAC7C3AE1D}"/>
          </ac:spMkLst>
        </pc:spChg>
        <pc:spChg chg="del">
          <ac:chgData name="Gaultier LARGE" userId="0db51674e3edcb77" providerId="LiveId" clId="{A12FB2E8-573D-4E7E-ABF5-A18A1ECF5273}" dt="2023-02-19T15:34:14.301" v="2335"/>
          <ac:spMkLst>
            <pc:docMk/>
            <pc:sldMk cId="3186468347" sldId="384"/>
            <ac:spMk id="19" creationId="{604B7750-FFCA-4912-AC2E-989EECC941B2}"/>
          </ac:spMkLst>
        </pc:spChg>
        <pc:spChg chg="del">
          <ac:chgData name="Gaultier LARGE" userId="0db51674e3edcb77" providerId="LiveId" clId="{A12FB2E8-573D-4E7E-ABF5-A18A1ECF5273}" dt="2023-02-19T15:34:14.301" v="2335"/>
          <ac:spMkLst>
            <pc:docMk/>
            <pc:sldMk cId="3186468347" sldId="384"/>
            <ac:spMk id="21" creationId="{52494659-52DF-4053-975B-36F06255E2E8}"/>
          </ac:spMkLst>
        </pc:spChg>
        <pc:spChg chg="del">
          <ac:chgData name="Gaultier LARGE" userId="0db51674e3edcb77" providerId="LiveId" clId="{A12FB2E8-573D-4E7E-ABF5-A18A1ECF5273}" dt="2023-02-19T15:34:14.301" v="2335"/>
          <ac:spMkLst>
            <pc:docMk/>
            <pc:sldMk cId="3186468347" sldId="384"/>
            <ac:spMk id="23" creationId="{EE807326-229C-458C-BDA0-C721262167D9}"/>
          </ac:spMkLst>
        </pc:spChg>
        <pc:spChg chg="del">
          <ac:chgData name="Gaultier LARGE" userId="0db51674e3edcb77" providerId="LiveId" clId="{A12FB2E8-573D-4E7E-ABF5-A18A1ECF5273}" dt="2023-02-19T15:34:14.301" v="2335"/>
          <ac:spMkLst>
            <pc:docMk/>
            <pc:sldMk cId="3186468347" sldId="384"/>
            <ac:spMk id="25" creationId="{FCADE1D5-E79C-4CEF-BEFD-B66EFB394D25}"/>
          </ac:spMkLst>
        </pc:spChg>
        <pc:spChg chg="del">
          <ac:chgData name="Gaultier LARGE" userId="0db51674e3edcb77" providerId="LiveId" clId="{A12FB2E8-573D-4E7E-ABF5-A18A1ECF5273}" dt="2023-02-19T15:34:14.301" v="2335"/>
          <ac:spMkLst>
            <pc:docMk/>
            <pc:sldMk cId="3186468347" sldId="384"/>
            <ac:spMk id="27" creationId="{54FC8EB5-1620-43B8-B816-8A91B6EAC975}"/>
          </ac:spMkLst>
        </pc:spChg>
        <pc:spChg chg="del">
          <ac:chgData name="Gaultier LARGE" userId="0db51674e3edcb77" providerId="LiveId" clId="{A12FB2E8-573D-4E7E-ABF5-A18A1ECF5273}" dt="2023-02-19T15:34:14.301" v="2335"/>
          <ac:spMkLst>
            <pc:docMk/>
            <pc:sldMk cId="3186468347" sldId="384"/>
            <ac:spMk id="29" creationId="{3D544515-9F93-4809-A102-B49C85F4608F}"/>
          </ac:spMkLst>
        </pc:spChg>
      </pc:sldChg>
      <pc:sldChg chg="new del">
        <pc:chgData name="Gaultier LARGE" userId="0db51674e3edcb77" providerId="LiveId" clId="{A12FB2E8-573D-4E7E-ABF5-A18A1ECF5273}" dt="2023-02-19T15:36:17.161" v="2448" actId="47"/>
        <pc:sldMkLst>
          <pc:docMk/>
          <pc:sldMk cId="1161459936" sldId="385"/>
        </pc:sldMkLst>
      </pc:sldChg>
      <pc:sldChg chg="del">
        <pc:chgData name="Gaultier LARGE" userId="0db51674e3edcb77" providerId="LiveId" clId="{A12FB2E8-573D-4E7E-ABF5-A18A1ECF5273}" dt="2023-02-19T11:02:06.793" v="29" actId="47"/>
        <pc:sldMkLst>
          <pc:docMk/>
          <pc:sldMk cId="1948518925" sldId="385"/>
        </pc:sldMkLst>
      </pc:sldChg>
      <pc:sldChg chg="del">
        <pc:chgData name="Gaultier LARGE" userId="0db51674e3edcb77" providerId="LiveId" clId="{A12FB2E8-573D-4E7E-ABF5-A18A1ECF5273}" dt="2023-02-19T11:02:06.793" v="29" actId="47"/>
        <pc:sldMkLst>
          <pc:docMk/>
          <pc:sldMk cId="1566583441" sldId="386"/>
        </pc:sldMkLst>
      </pc:sldChg>
      <pc:sldChg chg="modSp add ord">
        <pc:chgData name="Gaultier LARGE" userId="0db51674e3edcb77" providerId="LiveId" clId="{A12FB2E8-573D-4E7E-ABF5-A18A1ECF5273}" dt="2023-02-20T19:17:12.373" v="9193" actId="20577"/>
        <pc:sldMkLst>
          <pc:docMk/>
          <pc:sldMk cId="2637349210" sldId="386"/>
        </pc:sldMkLst>
        <pc:spChg chg="mod">
          <ac:chgData name="Gaultier LARGE" userId="0db51674e3edcb77" providerId="LiveId" clId="{A12FB2E8-573D-4E7E-ABF5-A18A1ECF5273}" dt="2023-02-20T19:17:12.373" v="9193" actId="20577"/>
          <ac:spMkLst>
            <pc:docMk/>
            <pc:sldMk cId="2637349210" sldId="386"/>
            <ac:spMk id="4" creationId="{6072360B-D401-FD0B-16EE-3C470BBB3D2B}"/>
          </ac:spMkLst>
        </pc:spChg>
      </pc:sldChg>
      <pc:sldChg chg="del">
        <pc:chgData name="Gaultier LARGE" userId="0db51674e3edcb77" providerId="LiveId" clId="{A12FB2E8-573D-4E7E-ABF5-A18A1ECF5273}" dt="2023-02-19T11:02:06.793" v="29" actId="47"/>
        <pc:sldMkLst>
          <pc:docMk/>
          <pc:sldMk cId="675723053" sldId="387"/>
        </pc:sldMkLst>
      </pc:sldChg>
      <pc:sldChg chg="modSp add ord modAnim">
        <pc:chgData name="Gaultier LARGE" userId="0db51674e3edcb77" providerId="LiveId" clId="{A12FB2E8-573D-4E7E-ABF5-A18A1ECF5273}" dt="2023-02-19T20:22:45.502" v="6705"/>
        <pc:sldMkLst>
          <pc:docMk/>
          <pc:sldMk cId="4037876226" sldId="387"/>
        </pc:sldMkLst>
        <pc:spChg chg="mod">
          <ac:chgData name="Gaultier LARGE" userId="0db51674e3edcb77" providerId="LiveId" clId="{A12FB2E8-573D-4E7E-ABF5-A18A1ECF5273}" dt="2023-02-19T15:36:28.375" v="2490" actId="20577"/>
          <ac:spMkLst>
            <pc:docMk/>
            <pc:sldMk cId="4037876226" sldId="387"/>
            <ac:spMk id="4" creationId="{6072360B-D401-FD0B-16EE-3C470BBB3D2B}"/>
          </ac:spMkLst>
        </pc:spChg>
      </pc:sldChg>
      <pc:sldChg chg="modSp add mod ord modAnim">
        <pc:chgData name="Gaultier LARGE" userId="0db51674e3edcb77" providerId="LiveId" clId="{A12FB2E8-573D-4E7E-ABF5-A18A1ECF5273}" dt="2023-02-20T18:56:24.316" v="8675" actId="14100"/>
        <pc:sldMkLst>
          <pc:docMk/>
          <pc:sldMk cId="497859542" sldId="388"/>
        </pc:sldMkLst>
        <pc:spChg chg="mod">
          <ac:chgData name="Gaultier LARGE" userId="0db51674e3edcb77" providerId="LiveId" clId="{A12FB2E8-573D-4E7E-ABF5-A18A1ECF5273}" dt="2023-02-20T18:56:24.316" v="8675" actId="14100"/>
          <ac:spMkLst>
            <pc:docMk/>
            <pc:sldMk cId="497859542" sldId="388"/>
            <ac:spMk id="4" creationId="{6072360B-D401-FD0B-16EE-3C470BBB3D2B}"/>
          </ac:spMkLst>
        </pc:spChg>
      </pc:sldChg>
      <pc:sldChg chg="del">
        <pc:chgData name="Gaultier LARGE" userId="0db51674e3edcb77" providerId="LiveId" clId="{A12FB2E8-573D-4E7E-ABF5-A18A1ECF5273}" dt="2023-02-19T11:02:06.793" v="29" actId="47"/>
        <pc:sldMkLst>
          <pc:docMk/>
          <pc:sldMk cId="1276779534" sldId="388"/>
        </pc:sldMkLst>
      </pc:sldChg>
      <pc:sldChg chg="modSp add ord">
        <pc:chgData name="Gaultier LARGE" userId="0db51674e3edcb77" providerId="LiveId" clId="{A12FB2E8-573D-4E7E-ABF5-A18A1ECF5273}" dt="2023-02-19T15:38:10.089" v="2551" actId="20577"/>
        <pc:sldMkLst>
          <pc:docMk/>
          <pc:sldMk cId="1798744573" sldId="389"/>
        </pc:sldMkLst>
        <pc:spChg chg="mod">
          <ac:chgData name="Gaultier LARGE" userId="0db51674e3edcb77" providerId="LiveId" clId="{A12FB2E8-573D-4E7E-ABF5-A18A1ECF5273}" dt="2023-02-19T15:38:10.089" v="2551" actId="20577"/>
          <ac:spMkLst>
            <pc:docMk/>
            <pc:sldMk cId="1798744573" sldId="389"/>
            <ac:spMk id="4" creationId="{6072360B-D401-FD0B-16EE-3C470BBB3D2B}"/>
          </ac:spMkLst>
        </pc:spChg>
      </pc:sldChg>
      <pc:sldChg chg="del">
        <pc:chgData name="Gaultier LARGE" userId="0db51674e3edcb77" providerId="LiveId" clId="{A12FB2E8-573D-4E7E-ABF5-A18A1ECF5273}" dt="2023-02-19T11:02:06.793" v="29" actId="47"/>
        <pc:sldMkLst>
          <pc:docMk/>
          <pc:sldMk cId="2538347454" sldId="389"/>
        </pc:sldMkLst>
      </pc:sldChg>
      <pc:sldChg chg="del">
        <pc:chgData name="Gaultier LARGE" userId="0db51674e3edcb77" providerId="LiveId" clId="{A12FB2E8-573D-4E7E-ABF5-A18A1ECF5273}" dt="2023-02-19T11:02:06.793" v="29" actId="47"/>
        <pc:sldMkLst>
          <pc:docMk/>
          <pc:sldMk cId="948800073" sldId="390"/>
        </pc:sldMkLst>
      </pc:sldChg>
      <pc:sldChg chg="new del">
        <pc:chgData name="Gaultier LARGE" userId="0db51674e3edcb77" providerId="LiveId" clId="{A12FB2E8-573D-4E7E-ABF5-A18A1ECF5273}" dt="2023-02-19T15:43:20.014" v="2585" actId="47"/>
        <pc:sldMkLst>
          <pc:docMk/>
          <pc:sldMk cId="3462374570" sldId="390"/>
        </pc:sldMkLst>
      </pc:sldChg>
      <pc:sldChg chg="modSp add">
        <pc:chgData name="Gaultier LARGE" userId="0db51674e3edcb77" providerId="LiveId" clId="{A12FB2E8-573D-4E7E-ABF5-A18A1ECF5273}" dt="2023-02-19T15:43:09.213" v="2583" actId="20577"/>
        <pc:sldMkLst>
          <pc:docMk/>
          <pc:sldMk cId="1064434989" sldId="391"/>
        </pc:sldMkLst>
        <pc:spChg chg="mod">
          <ac:chgData name="Gaultier LARGE" userId="0db51674e3edcb77" providerId="LiveId" clId="{A12FB2E8-573D-4E7E-ABF5-A18A1ECF5273}" dt="2023-02-19T15:43:09.213" v="2583" actId="20577"/>
          <ac:spMkLst>
            <pc:docMk/>
            <pc:sldMk cId="1064434989" sldId="391"/>
            <ac:spMk id="4" creationId="{6072360B-D401-FD0B-16EE-3C470BBB3D2B}"/>
          </ac:spMkLst>
        </pc:spChg>
      </pc:sldChg>
      <pc:sldChg chg="del">
        <pc:chgData name="Gaultier LARGE" userId="0db51674e3edcb77" providerId="LiveId" clId="{A12FB2E8-573D-4E7E-ABF5-A18A1ECF5273}" dt="2023-02-19T11:02:06.793" v="29" actId="47"/>
        <pc:sldMkLst>
          <pc:docMk/>
          <pc:sldMk cId="3399315700" sldId="391"/>
        </pc:sldMkLst>
      </pc:sldChg>
      <pc:sldChg chg="del">
        <pc:chgData name="Gaultier LARGE" userId="0db51674e3edcb77" providerId="LiveId" clId="{A12FB2E8-573D-4E7E-ABF5-A18A1ECF5273}" dt="2023-02-19T11:02:06.793" v="29" actId="47"/>
        <pc:sldMkLst>
          <pc:docMk/>
          <pc:sldMk cId="1284463282" sldId="392"/>
        </pc:sldMkLst>
      </pc:sldChg>
      <pc:sldChg chg="add del">
        <pc:chgData name="Gaultier LARGE" userId="0db51674e3edcb77" providerId="LiveId" clId="{A12FB2E8-573D-4E7E-ABF5-A18A1ECF5273}" dt="2023-02-19T20:52:50.344" v="7202" actId="47"/>
        <pc:sldMkLst>
          <pc:docMk/>
          <pc:sldMk cId="1746931207" sldId="392"/>
        </pc:sldMkLst>
      </pc:sldChg>
      <pc:sldChg chg="del">
        <pc:chgData name="Gaultier LARGE" userId="0db51674e3edcb77" providerId="LiveId" clId="{A12FB2E8-573D-4E7E-ABF5-A18A1ECF5273}" dt="2023-02-19T11:02:06.793" v="29" actId="47"/>
        <pc:sldMkLst>
          <pc:docMk/>
          <pc:sldMk cId="1535231325" sldId="393"/>
        </pc:sldMkLst>
      </pc:sldChg>
      <pc:sldChg chg="modSp new mod">
        <pc:chgData name="Gaultier LARGE" userId="0db51674e3edcb77" providerId="LiveId" clId="{A12FB2E8-573D-4E7E-ABF5-A18A1ECF5273}" dt="2023-02-19T15:58:54.371" v="2659" actId="403"/>
        <pc:sldMkLst>
          <pc:docMk/>
          <pc:sldMk cId="3003711018" sldId="393"/>
        </pc:sldMkLst>
        <pc:spChg chg="mod">
          <ac:chgData name="Gaultier LARGE" userId="0db51674e3edcb77" providerId="LiveId" clId="{A12FB2E8-573D-4E7E-ABF5-A18A1ECF5273}" dt="2023-02-19T15:51:29.340" v="2614"/>
          <ac:spMkLst>
            <pc:docMk/>
            <pc:sldMk cId="3003711018" sldId="393"/>
            <ac:spMk id="2" creationId="{E0ABF71A-4AA6-5B13-C7E5-B8768A088492}"/>
          </ac:spMkLst>
        </pc:spChg>
        <pc:spChg chg="mod">
          <ac:chgData name="Gaultier LARGE" userId="0db51674e3edcb77" providerId="LiveId" clId="{A12FB2E8-573D-4E7E-ABF5-A18A1ECF5273}" dt="2023-02-19T15:58:54.371" v="2659" actId="403"/>
          <ac:spMkLst>
            <pc:docMk/>
            <pc:sldMk cId="3003711018" sldId="393"/>
            <ac:spMk id="3" creationId="{855625FA-92FE-CE17-9DC2-06F38A02FA69}"/>
          </ac:spMkLst>
        </pc:spChg>
      </pc:sldChg>
      <pc:sldChg chg="modSp new mod">
        <pc:chgData name="Gaultier LARGE" userId="0db51674e3edcb77" providerId="LiveId" clId="{A12FB2E8-573D-4E7E-ABF5-A18A1ECF5273}" dt="2023-02-19T16:05:50.778" v="2699" actId="20577"/>
        <pc:sldMkLst>
          <pc:docMk/>
          <pc:sldMk cId="1453874811" sldId="394"/>
        </pc:sldMkLst>
        <pc:spChg chg="mod">
          <ac:chgData name="Gaultier LARGE" userId="0db51674e3edcb77" providerId="LiveId" clId="{A12FB2E8-573D-4E7E-ABF5-A18A1ECF5273}" dt="2023-02-19T16:05:50.778" v="2699" actId="20577"/>
          <ac:spMkLst>
            <pc:docMk/>
            <pc:sldMk cId="1453874811" sldId="394"/>
            <ac:spMk id="2" creationId="{3FADEE14-8262-A093-71C0-92DE4E38587C}"/>
          </ac:spMkLst>
        </pc:spChg>
        <pc:spChg chg="mod">
          <ac:chgData name="Gaultier LARGE" userId="0db51674e3edcb77" providerId="LiveId" clId="{A12FB2E8-573D-4E7E-ABF5-A18A1ECF5273}" dt="2023-02-19T16:01:28.992" v="2671" actId="404"/>
          <ac:spMkLst>
            <pc:docMk/>
            <pc:sldMk cId="1453874811" sldId="394"/>
            <ac:spMk id="3" creationId="{84662934-FCD5-9793-1AF2-7496C2C8F22A}"/>
          </ac:spMkLst>
        </pc:spChg>
      </pc:sldChg>
      <pc:sldChg chg="del">
        <pc:chgData name="Gaultier LARGE" userId="0db51674e3edcb77" providerId="LiveId" clId="{A12FB2E8-573D-4E7E-ABF5-A18A1ECF5273}" dt="2023-02-19T11:02:06.793" v="29" actId="47"/>
        <pc:sldMkLst>
          <pc:docMk/>
          <pc:sldMk cId="2845871879" sldId="394"/>
        </pc:sldMkLst>
      </pc:sldChg>
      <pc:sldChg chg="modSp new mod">
        <pc:chgData name="Gaultier LARGE" userId="0db51674e3edcb77" providerId="LiveId" clId="{A12FB2E8-573D-4E7E-ABF5-A18A1ECF5273}" dt="2023-02-19T16:05:57.610" v="2701" actId="20577"/>
        <pc:sldMkLst>
          <pc:docMk/>
          <pc:sldMk cId="1676844607" sldId="395"/>
        </pc:sldMkLst>
        <pc:spChg chg="mod">
          <ac:chgData name="Gaultier LARGE" userId="0db51674e3edcb77" providerId="LiveId" clId="{A12FB2E8-573D-4E7E-ABF5-A18A1ECF5273}" dt="2023-02-19T16:05:57.610" v="2701" actId="20577"/>
          <ac:spMkLst>
            <pc:docMk/>
            <pc:sldMk cId="1676844607" sldId="395"/>
            <ac:spMk id="2" creationId="{79A18BE1-43B4-0149-A2B6-8FADCA31138D}"/>
          </ac:spMkLst>
        </pc:spChg>
        <pc:spChg chg="mod">
          <ac:chgData name="Gaultier LARGE" userId="0db51674e3edcb77" providerId="LiveId" clId="{A12FB2E8-573D-4E7E-ABF5-A18A1ECF5273}" dt="2023-02-19T16:05:39.433" v="2695" actId="6549"/>
          <ac:spMkLst>
            <pc:docMk/>
            <pc:sldMk cId="1676844607" sldId="395"/>
            <ac:spMk id="3" creationId="{97934946-074E-0F81-2221-1B9902995297}"/>
          </ac:spMkLst>
        </pc:spChg>
      </pc:sldChg>
      <pc:sldChg chg="del">
        <pc:chgData name="Gaultier LARGE" userId="0db51674e3edcb77" providerId="LiveId" clId="{A12FB2E8-573D-4E7E-ABF5-A18A1ECF5273}" dt="2023-02-19T11:02:06.793" v="29" actId="47"/>
        <pc:sldMkLst>
          <pc:docMk/>
          <pc:sldMk cId="3121299101" sldId="395"/>
        </pc:sldMkLst>
      </pc:sldChg>
      <pc:sldChg chg="del">
        <pc:chgData name="Gaultier LARGE" userId="0db51674e3edcb77" providerId="LiveId" clId="{A12FB2E8-573D-4E7E-ABF5-A18A1ECF5273}" dt="2023-02-19T11:02:06.793" v="29" actId="47"/>
        <pc:sldMkLst>
          <pc:docMk/>
          <pc:sldMk cId="409123784" sldId="396"/>
        </pc:sldMkLst>
      </pc:sldChg>
      <pc:sldChg chg="addSp modSp new mod">
        <pc:chgData name="Gaultier LARGE" userId="0db51674e3edcb77" providerId="LiveId" clId="{A12FB2E8-573D-4E7E-ABF5-A18A1ECF5273}" dt="2023-02-19T16:18:02.959" v="2857" actId="1076"/>
        <pc:sldMkLst>
          <pc:docMk/>
          <pc:sldMk cId="1450215181" sldId="396"/>
        </pc:sldMkLst>
        <pc:spChg chg="mod">
          <ac:chgData name="Gaultier LARGE" userId="0db51674e3edcb77" providerId="LiveId" clId="{A12FB2E8-573D-4E7E-ABF5-A18A1ECF5273}" dt="2023-02-19T16:06:27.435" v="2705"/>
          <ac:spMkLst>
            <pc:docMk/>
            <pc:sldMk cId="1450215181" sldId="396"/>
            <ac:spMk id="2" creationId="{41D780FF-3B22-BFB0-5307-5C9CDA95AD6A}"/>
          </ac:spMkLst>
        </pc:spChg>
        <pc:spChg chg="mod">
          <ac:chgData name="Gaultier LARGE" userId="0db51674e3edcb77" providerId="LiveId" clId="{A12FB2E8-573D-4E7E-ABF5-A18A1ECF5273}" dt="2023-02-19T16:10:28.714" v="2711" actId="404"/>
          <ac:spMkLst>
            <pc:docMk/>
            <pc:sldMk cId="1450215181" sldId="396"/>
            <ac:spMk id="3" creationId="{B4EF384A-D51B-5DCF-4AA7-E6B7102334D9}"/>
          </ac:spMkLst>
        </pc:spChg>
        <pc:picChg chg="add mod">
          <ac:chgData name="Gaultier LARGE" userId="0db51674e3edcb77" providerId="LiveId" clId="{A12FB2E8-573D-4E7E-ABF5-A18A1ECF5273}" dt="2023-02-19T16:17:40.616" v="2855" actId="1076"/>
          <ac:picMkLst>
            <pc:docMk/>
            <pc:sldMk cId="1450215181" sldId="396"/>
            <ac:picMk id="5" creationId="{A8CB0ACB-40FA-1FBC-E1E3-62FD86BA60AD}"/>
          </ac:picMkLst>
        </pc:picChg>
        <pc:picChg chg="add mod">
          <ac:chgData name="Gaultier LARGE" userId="0db51674e3edcb77" providerId="LiveId" clId="{A12FB2E8-573D-4E7E-ABF5-A18A1ECF5273}" dt="2023-02-19T16:18:02.959" v="2857" actId="1076"/>
          <ac:picMkLst>
            <pc:docMk/>
            <pc:sldMk cId="1450215181" sldId="396"/>
            <ac:picMk id="7" creationId="{52E72DF3-A05F-CD47-EB05-0F8791914BAD}"/>
          </ac:picMkLst>
        </pc:picChg>
      </pc:sldChg>
      <pc:sldChg chg="addSp delSp modSp new mod">
        <pc:chgData name="Gaultier LARGE" userId="0db51674e3edcb77" providerId="LiveId" clId="{A12FB2E8-573D-4E7E-ABF5-A18A1ECF5273}" dt="2023-02-19T16:19:45.473" v="2883" actId="113"/>
        <pc:sldMkLst>
          <pc:docMk/>
          <pc:sldMk cId="882779688" sldId="397"/>
        </pc:sldMkLst>
        <pc:spChg chg="mod">
          <ac:chgData name="Gaultier LARGE" userId="0db51674e3edcb77" providerId="LiveId" clId="{A12FB2E8-573D-4E7E-ABF5-A18A1ECF5273}" dt="2023-02-19T16:19:45.473" v="2883" actId="113"/>
          <ac:spMkLst>
            <pc:docMk/>
            <pc:sldMk cId="882779688" sldId="397"/>
            <ac:spMk id="2" creationId="{E511B422-120A-F292-239C-6EB24E1ADDBE}"/>
          </ac:spMkLst>
        </pc:spChg>
        <pc:spChg chg="add del mod">
          <ac:chgData name="Gaultier LARGE" userId="0db51674e3edcb77" providerId="LiveId" clId="{A12FB2E8-573D-4E7E-ABF5-A18A1ECF5273}" dt="2023-02-19T16:18:49.056" v="2863"/>
          <ac:spMkLst>
            <pc:docMk/>
            <pc:sldMk cId="882779688" sldId="397"/>
            <ac:spMk id="3" creationId="{4F33EB5E-DFD4-4A91-7BB9-6DAB2FB3E6B4}"/>
          </ac:spMkLst>
        </pc:spChg>
        <pc:spChg chg="add del mod">
          <ac:chgData name="Gaultier LARGE" userId="0db51674e3edcb77" providerId="LiveId" clId="{A12FB2E8-573D-4E7E-ABF5-A18A1ECF5273}" dt="2023-02-19T16:18:47.838" v="2861"/>
          <ac:spMkLst>
            <pc:docMk/>
            <pc:sldMk cId="882779688" sldId="397"/>
            <ac:spMk id="4" creationId="{F7715C24-F788-3E07-906B-A7A5BAF1DAD2}"/>
          </ac:spMkLst>
        </pc:spChg>
        <pc:picChg chg="add mod">
          <ac:chgData name="Gaultier LARGE" userId="0db51674e3edcb77" providerId="LiveId" clId="{A12FB2E8-573D-4E7E-ABF5-A18A1ECF5273}" dt="2023-02-19T16:19:07.445" v="2867" actId="1076"/>
          <ac:picMkLst>
            <pc:docMk/>
            <pc:sldMk cId="882779688" sldId="397"/>
            <ac:picMk id="6" creationId="{DA1526F8-619F-0799-094C-3F4C6B8D28F9}"/>
          </ac:picMkLst>
        </pc:picChg>
      </pc:sldChg>
      <pc:sldChg chg="del">
        <pc:chgData name="Gaultier LARGE" userId="0db51674e3edcb77" providerId="LiveId" clId="{A12FB2E8-573D-4E7E-ABF5-A18A1ECF5273}" dt="2023-02-19T11:02:06.793" v="29" actId="47"/>
        <pc:sldMkLst>
          <pc:docMk/>
          <pc:sldMk cId="2318151112" sldId="397"/>
        </pc:sldMkLst>
      </pc:sldChg>
      <pc:sldChg chg="addSp delSp modSp new mod">
        <pc:chgData name="Gaultier LARGE" userId="0db51674e3edcb77" providerId="LiveId" clId="{A12FB2E8-573D-4E7E-ABF5-A18A1ECF5273}" dt="2023-02-19T16:21:30.097" v="2922" actId="1076"/>
        <pc:sldMkLst>
          <pc:docMk/>
          <pc:sldMk cId="857309874" sldId="398"/>
        </pc:sldMkLst>
        <pc:spChg chg="mod">
          <ac:chgData name="Gaultier LARGE" userId="0db51674e3edcb77" providerId="LiveId" clId="{A12FB2E8-573D-4E7E-ABF5-A18A1ECF5273}" dt="2023-02-19T16:19:41.999" v="2882" actId="20577"/>
          <ac:spMkLst>
            <pc:docMk/>
            <pc:sldMk cId="857309874" sldId="398"/>
            <ac:spMk id="2" creationId="{11A0C477-C1C9-3FED-9DC2-5A21C6D5E2CE}"/>
          </ac:spMkLst>
        </pc:spChg>
        <pc:spChg chg="mod">
          <ac:chgData name="Gaultier LARGE" userId="0db51674e3edcb77" providerId="LiveId" clId="{A12FB2E8-573D-4E7E-ABF5-A18A1ECF5273}" dt="2023-02-19T16:21:27.440" v="2921" actId="255"/>
          <ac:spMkLst>
            <pc:docMk/>
            <pc:sldMk cId="857309874" sldId="398"/>
            <ac:spMk id="3" creationId="{B5B9F6EA-AC96-84E4-E4FF-621723D2097C}"/>
          </ac:spMkLst>
        </pc:spChg>
        <pc:spChg chg="add del">
          <ac:chgData name="Gaultier LARGE" userId="0db51674e3edcb77" providerId="LiveId" clId="{A12FB2E8-573D-4E7E-ABF5-A18A1ECF5273}" dt="2023-02-19T16:20:36.045" v="2900"/>
          <ac:spMkLst>
            <pc:docMk/>
            <pc:sldMk cId="857309874" sldId="398"/>
            <ac:spMk id="6" creationId="{32B6CACA-E75D-AFEE-8A0C-D4CEE21160C5}"/>
          </ac:spMkLst>
        </pc:spChg>
        <pc:picChg chg="add mod">
          <ac:chgData name="Gaultier LARGE" userId="0db51674e3edcb77" providerId="LiveId" clId="{A12FB2E8-573D-4E7E-ABF5-A18A1ECF5273}" dt="2023-02-19T16:21:30.097" v="2922" actId="1076"/>
          <ac:picMkLst>
            <pc:docMk/>
            <pc:sldMk cId="857309874" sldId="398"/>
            <ac:picMk id="5" creationId="{5DDE873B-776E-0807-25A3-FA2BF8EF0E22}"/>
          </ac:picMkLst>
        </pc:picChg>
      </pc:sldChg>
      <pc:sldChg chg="del">
        <pc:chgData name="Gaultier LARGE" userId="0db51674e3edcb77" providerId="LiveId" clId="{A12FB2E8-573D-4E7E-ABF5-A18A1ECF5273}" dt="2023-02-19T11:02:06.793" v="29" actId="47"/>
        <pc:sldMkLst>
          <pc:docMk/>
          <pc:sldMk cId="1178905706" sldId="398"/>
        </pc:sldMkLst>
      </pc:sldChg>
      <pc:sldChg chg="addSp delSp modSp new mod modClrScheme chgLayout">
        <pc:chgData name="Gaultier LARGE" userId="0db51674e3edcb77" providerId="LiveId" clId="{A12FB2E8-573D-4E7E-ABF5-A18A1ECF5273}" dt="2023-02-19T16:27:25.009" v="3150" actId="732"/>
        <pc:sldMkLst>
          <pc:docMk/>
          <pc:sldMk cId="2274072360" sldId="399"/>
        </pc:sldMkLst>
        <pc:spChg chg="del mod ord">
          <ac:chgData name="Gaultier LARGE" userId="0db51674e3edcb77" providerId="LiveId" clId="{A12FB2E8-573D-4E7E-ABF5-A18A1ECF5273}" dt="2023-02-19T16:22:54.947" v="2924" actId="700"/>
          <ac:spMkLst>
            <pc:docMk/>
            <pc:sldMk cId="2274072360" sldId="399"/>
            <ac:spMk id="2" creationId="{D0608034-CD13-7B06-69AE-B26801F29AF5}"/>
          </ac:spMkLst>
        </pc:spChg>
        <pc:spChg chg="del mod ord">
          <ac:chgData name="Gaultier LARGE" userId="0db51674e3edcb77" providerId="LiveId" clId="{A12FB2E8-573D-4E7E-ABF5-A18A1ECF5273}" dt="2023-02-19T16:22:54.947" v="2924" actId="700"/>
          <ac:spMkLst>
            <pc:docMk/>
            <pc:sldMk cId="2274072360" sldId="399"/>
            <ac:spMk id="3" creationId="{04467CAD-B370-02C6-5B84-E37067594660}"/>
          </ac:spMkLst>
        </pc:spChg>
        <pc:spChg chg="add mod ord">
          <ac:chgData name="Gaultier LARGE" userId="0db51674e3edcb77" providerId="LiveId" clId="{A12FB2E8-573D-4E7E-ABF5-A18A1ECF5273}" dt="2023-02-19T16:23:34.666" v="2925"/>
          <ac:spMkLst>
            <pc:docMk/>
            <pc:sldMk cId="2274072360" sldId="399"/>
            <ac:spMk id="4" creationId="{A694A0E3-3207-8272-23EE-CC763B4A16C1}"/>
          </ac:spMkLst>
        </pc:spChg>
        <pc:spChg chg="add mod ord">
          <ac:chgData name="Gaultier LARGE" userId="0db51674e3edcb77" providerId="LiveId" clId="{A12FB2E8-573D-4E7E-ABF5-A18A1ECF5273}" dt="2023-02-19T16:25:22.011" v="3010" actId="14100"/>
          <ac:spMkLst>
            <pc:docMk/>
            <pc:sldMk cId="2274072360" sldId="399"/>
            <ac:spMk id="5" creationId="{C290FB5B-033B-9D7D-3A56-E2AAF89E7ED2}"/>
          </ac:spMkLst>
        </pc:spChg>
        <pc:picChg chg="add mod">
          <ac:chgData name="Gaultier LARGE" userId="0db51674e3edcb77" providerId="LiveId" clId="{A12FB2E8-573D-4E7E-ABF5-A18A1ECF5273}" dt="2023-02-19T16:25:23.204" v="3011" actId="1076"/>
          <ac:picMkLst>
            <pc:docMk/>
            <pc:sldMk cId="2274072360" sldId="399"/>
            <ac:picMk id="7" creationId="{551098B2-60F2-1F98-4F86-60D6A7950966}"/>
          </ac:picMkLst>
        </pc:picChg>
        <pc:picChg chg="add del mod">
          <ac:chgData name="Gaultier LARGE" userId="0db51674e3edcb77" providerId="LiveId" clId="{A12FB2E8-573D-4E7E-ABF5-A18A1ECF5273}" dt="2023-02-19T16:27:16.219" v="3148" actId="478"/>
          <ac:picMkLst>
            <pc:docMk/>
            <pc:sldMk cId="2274072360" sldId="399"/>
            <ac:picMk id="9" creationId="{B771A2FB-3A20-C363-1457-6BC394D05BFD}"/>
          </ac:picMkLst>
        </pc:picChg>
        <pc:picChg chg="add mod modCrop">
          <ac:chgData name="Gaultier LARGE" userId="0db51674e3edcb77" providerId="LiveId" clId="{A12FB2E8-573D-4E7E-ABF5-A18A1ECF5273}" dt="2023-02-19T16:27:25.009" v="3150" actId="732"/>
          <ac:picMkLst>
            <pc:docMk/>
            <pc:sldMk cId="2274072360" sldId="399"/>
            <ac:picMk id="11" creationId="{DA9C503B-FA16-3F7C-6917-108E9431B048}"/>
          </ac:picMkLst>
        </pc:picChg>
      </pc:sldChg>
      <pc:sldChg chg="del">
        <pc:chgData name="Gaultier LARGE" userId="0db51674e3edcb77" providerId="LiveId" clId="{A12FB2E8-573D-4E7E-ABF5-A18A1ECF5273}" dt="2023-02-19T11:02:06.793" v="29" actId="47"/>
        <pc:sldMkLst>
          <pc:docMk/>
          <pc:sldMk cId="2372627066" sldId="399"/>
        </pc:sldMkLst>
      </pc:sldChg>
      <pc:sldChg chg="addSp modSp new mod">
        <pc:chgData name="Gaultier LARGE" userId="0db51674e3edcb77" providerId="LiveId" clId="{A12FB2E8-573D-4E7E-ABF5-A18A1ECF5273}" dt="2023-02-19T16:26:36.742" v="3142" actId="732"/>
        <pc:sldMkLst>
          <pc:docMk/>
          <pc:sldMk cId="2142784798" sldId="400"/>
        </pc:sldMkLst>
        <pc:spChg chg="mod">
          <ac:chgData name="Gaultier LARGE" userId="0db51674e3edcb77" providerId="LiveId" clId="{A12FB2E8-573D-4E7E-ABF5-A18A1ECF5273}" dt="2023-02-19T16:25:34.115" v="3045" actId="20577"/>
          <ac:spMkLst>
            <pc:docMk/>
            <pc:sldMk cId="2142784798" sldId="400"/>
            <ac:spMk id="2" creationId="{28435453-D211-81DD-3C2F-5617E100926E}"/>
          </ac:spMkLst>
        </pc:spChg>
        <pc:spChg chg="mod">
          <ac:chgData name="Gaultier LARGE" userId="0db51674e3edcb77" providerId="LiveId" clId="{A12FB2E8-573D-4E7E-ABF5-A18A1ECF5273}" dt="2023-02-19T16:26:19.420" v="3141" actId="20577"/>
          <ac:spMkLst>
            <pc:docMk/>
            <pc:sldMk cId="2142784798" sldId="400"/>
            <ac:spMk id="3" creationId="{9A69C12C-E47E-88E2-CE10-26590D01DE08}"/>
          </ac:spMkLst>
        </pc:spChg>
        <pc:picChg chg="add mod modCrop">
          <ac:chgData name="Gaultier LARGE" userId="0db51674e3edcb77" providerId="LiveId" clId="{A12FB2E8-573D-4E7E-ABF5-A18A1ECF5273}" dt="2023-02-19T16:26:36.742" v="3142" actId="732"/>
          <ac:picMkLst>
            <pc:docMk/>
            <pc:sldMk cId="2142784798" sldId="400"/>
            <ac:picMk id="5" creationId="{7C8DE41A-947C-AEDD-0871-F72BCE96EF5E}"/>
          </ac:picMkLst>
        </pc:picChg>
      </pc:sldChg>
      <pc:sldChg chg="del">
        <pc:chgData name="Gaultier LARGE" userId="0db51674e3edcb77" providerId="LiveId" clId="{A12FB2E8-573D-4E7E-ABF5-A18A1ECF5273}" dt="2023-02-19T11:02:06.793" v="29" actId="47"/>
        <pc:sldMkLst>
          <pc:docMk/>
          <pc:sldMk cId="2576094309" sldId="400"/>
        </pc:sldMkLst>
      </pc:sldChg>
      <pc:sldChg chg="del">
        <pc:chgData name="Gaultier LARGE" userId="0db51674e3edcb77" providerId="LiveId" clId="{A12FB2E8-573D-4E7E-ABF5-A18A1ECF5273}" dt="2023-02-19T11:02:06.793" v="29" actId="47"/>
        <pc:sldMkLst>
          <pc:docMk/>
          <pc:sldMk cId="1634119925" sldId="401"/>
        </pc:sldMkLst>
      </pc:sldChg>
      <pc:sldChg chg="addSp modSp new mod">
        <pc:chgData name="Gaultier LARGE" userId="0db51674e3edcb77" providerId="LiveId" clId="{A12FB2E8-573D-4E7E-ABF5-A18A1ECF5273}" dt="2023-02-19T17:06:26.642" v="3521" actId="1076"/>
        <pc:sldMkLst>
          <pc:docMk/>
          <pc:sldMk cId="3752277928" sldId="401"/>
        </pc:sldMkLst>
        <pc:spChg chg="mod">
          <ac:chgData name="Gaultier LARGE" userId="0db51674e3edcb77" providerId="LiveId" clId="{A12FB2E8-573D-4E7E-ABF5-A18A1ECF5273}" dt="2023-02-19T16:36:54.579" v="3291" actId="20577"/>
          <ac:spMkLst>
            <pc:docMk/>
            <pc:sldMk cId="3752277928" sldId="401"/>
            <ac:spMk id="2" creationId="{0E651A88-95BE-C55A-F293-8268830A8740}"/>
          </ac:spMkLst>
        </pc:spChg>
        <pc:spChg chg="mod">
          <ac:chgData name="Gaultier LARGE" userId="0db51674e3edcb77" providerId="LiveId" clId="{A12FB2E8-573D-4E7E-ABF5-A18A1ECF5273}" dt="2023-02-19T17:06:22.065" v="3520" actId="20577"/>
          <ac:spMkLst>
            <pc:docMk/>
            <pc:sldMk cId="3752277928" sldId="401"/>
            <ac:spMk id="3" creationId="{C57E4543-2A28-788A-0AA9-A7775ABC3ED0}"/>
          </ac:spMkLst>
        </pc:spChg>
        <pc:picChg chg="add mod">
          <ac:chgData name="Gaultier LARGE" userId="0db51674e3edcb77" providerId="LiveId" clId="{A12FB2E8-573D-4E7E-ABF5-A18A1ECF5273}" dt="2023-02-19T17:04:50.855" v="3519" actId="1076"/>
          <ac:picMkLst>
            <pc:docMk/>
            <pc:sldMk cId="3752277928" sldId="401"/>
            <ac:picMk id="5" creationId="{BF14DF64-0781-E2B2-F968-EA9D5162FBFE}"/>
          </ac:picMkLst>
        </pc:picChg>
        <pc:picChg chg="add mod">
          <ac:chgData name="Gaultier LARGE" userId="0db51674e3edcb77" providerId="LiveId" clId="{A12FB2E8-573D-4E7E-ABF5-A18A1ECF5273}" dt="2023-02-19T17:06:26.642" v="3521" actId="1076"/>
          <ac:picMkLst>
            <pc:docMk/>
            <pc:sldMk cId="3752277928" sldId="401"/>
            <ac:picMk id="7" creationId="{9B8866AE-C4DF-BB37-5B26-98B4E99A2324}"/>
          </ac:picMkLst>
        </pc:picChg>
        <pc:picChg chg="add mod">
          <ac:chgData name="Gaultier LARGE" userId="0db51674e3edcb77" providerId="LiveId" clId="{A12FB2E8-573D-4E7E-ABF5-A18A1ECF5273}" dt="2023-02-19T17:06:26.642" v="3521" actId="1076"/>
          <ac:picMkLst>
            <pc:docMk/>
            <pc:sldMk cId="3752277928" sldId="401"/>
            <ac:picMk id="9" creationId="{C44B26C2-FF54-6E71-E3EF-6A4AD47973AC}"/>
          </ac:picMkLst>
        </pc:picChg>
        <pc:picChg chg="add mod">
          <ac:chgData name="Gaultier LARGE" userId="0db51674e3edcb77" providerId="LiveId" clId="{A12FB2E8-573D-4E7E-ABF5-A18A1ECF5273}" dt="2023-02-19T17:04:49.261" v="3518" actId="1076"/>
          <ac:picMkLst>
            <pc:docMk/>
            <pc:sldMk cId="3752277928" sldId="401"/>
            <ac:picMk id="11" creationId="{6F5CE17F-5255-169E-14D9-33CBC7E1C37F}"/>
          </ac:picMkLst>
        </pc:picChg>
      </pc:sldChg>
      <pc:sldChg chg="addSp modSp new mod">
        <pc:chgData name="Gaultier LARGE" userId="0db51674e3edcb77" providerId="LiveId" clId="{A12FB2E8-573D-4E7E-ABF5-A18A1ECF5273}" dt="2023-02-19T16:39:49.929" v="3453" actId="20577"/>
        <pc:sldMkLst>
          <pc:docMk/>
          <pc:sldMk cId="909613100" sldId="402"/>
        </pc:sldMkLst>
        <pc:spChg chg="mod">
          <ac:chgData name="Gaultier LARGE" userId="0db51674e3edcb77" providerId="LiveId" clId="{A12FB2E8-573D-4E7E-ABF5-A18A1ECF5273}" dt="2023-02-19T16:39:49.929" v="3453" actId="20577"/>
          <ac:spMkLst>
            <pc:docMk/>
            <pc:sldMk cId="909613100" sldId="402"/>
            <ac:spMk id="2" creationId="{98E393B4-53B6-E407-D8BC-04575BC7C8F0}"/>
          </ac:spMkLst>
        </pc:spChg>
        <pc:spChg chg="mod">
          <ac:chgData name="Gaultier LARGE" userId="0db51674e3edcb77" providerId="LiveId" clId="{A12FB2E8-573D-4E7E-ABF5-A18A1ECF5273}" dt="2023-02-19T16:39:39.427" v="3452" actId="108"/>
          <ac:spMkLst>
            <pc:docMk/>
            <pc:sldMk cId="909613100" sldId="402"/>
            <ac:spMk id="3" creationId="{6A2F2941-1678-8B1A-61E9-62353237E70B}"/>
          </ac:spMkLst>
        </pc:spChg>
        <pc:picChg chg="add mod">
          <ac:chgData name="Gaultier LARGE" userId="0db51674e3edcb77" providerId="LiveId" clId="{A12FB2E8-573D-4E7E-ABF5-A18A1ECF5273}" dt="2023-02-19T16:39:19.668" v="3446" actId="1076"/>
          <ac:picMkLst>
            <pc:docMk/>
            <pc:sldMk cId="909613100" sldId="402"/>
            <ac:picMk id="5" creationId="{448FD367-1732-EB39-A755-0FE550AD7D7F}"/>
          </ac:picMkLst>
        </pc:picChg>
        <pc:picChg chg="add mod">
          <ac:chgData name="Gaultier LARGE" userId="0db51674e3edcb77" providerId="LiveId" clId="{A12FB2E8-573D-4E7E-ABF5-A18A1ECF5273}" dt="2023-02-19T16:39:18.099" v="3445" actId="1076"/>
          <ac:picMkLst>
            <pc:docMk/>
            <pc:sldMk cId="909613100" sldId="402"/>
            <ac:picMk id="7" creationId="{4B68992E-F284-833F-9B31-674952179A3A}"/>
          </ac:picMkLst>
        </pc:picChg>
      </pc:sldChg>
      <pc:sldChg chg="del">
        <pc:chgData name="Gaultier LARGE" userId="0db51674e3edcb77" providerId="LiveId" clId="{A12FB2E8-573D-4E7E-ABF5-A18A1ECF5273}" dt="2023-02-19T11:02:06.793" v="29" actId="47"/>
        <pc:sldMkLst>
          <pc:docMk/>
          <pc:sldMk cId="3282939157" sldId="402"/>
        </pc:sldMkLst>
      </pc:sldChg>
      <pc:sldChg chg="modSp new del mod">
        <pc:chgData name="Gaultier LARGE" userId="0db51674e3edcb77" providerId="LiveId" clId="{A12FB2E8-573D-4E7E-ABF5-A18A1ECF5273}" dt="2023-02-19T17:22:16.387" v="3858" actId="47"/>
        <pc:sldMkLst>
          <pc:docMk/>
          <pc:sldMk cId="1297142443" sldId="403"/>
        </pc:sldMkLst>
        <pc:spChg chg="mod">
          <ac:chgData name="Gaultier LARGE" userId="0db51674e3edcb77" providerId="LiveId" clId="{A12FB2E8-573D-4E7E-ABF5-A18A1ECF5273}" dt="2023-02-19T16:40:01.163" v="3458" actId="20577"/>
          <ac:spMkLst>
            <pc:docMk/>
            <pc:sldMk cId="1297142443" sldId="403"/>
            <ac:spMk id="2" creationId="{0A5A3FDF-0376-4CBA-EEDD-4BD2E4319861}"/>
          </ac:spMkLst>
        </pc:spChg>
      </pc:sldChg>
      <pc:sldChg chg="addSp modSp new del mod modClrScheme chgLayout">
        <pc:chgData name="Gaultier LARGE" userId="0db51674e3edcb77" providerId="LiveId" clId="{A12FB2E8-573D-4E7E-ABF5-A18A1ECF5273}" dt="2023-02-20T07:53:44.924" v="7725" actId="47"/>
        <pc:sldMkLst>
          <pc:docMk/>
          <pc:sldMk cId="1001304643" sldId="404"/>
        </pc:sldMkLst>
        <pc:spChg chg="mod ord">
          <ac:chgData name="Gaultier LARGE" userId="0db51674e3edcb77" providerId="LiveId" clId="{A12FB2E8-573D-4E7E-ABF5-A18A1ECF5273}" dt="2023-02-19T16:41:35.631" v="3481" actId="700"/>
          <ac:spMkLst>
            <pc:docMk/>
            <pc:sldMk cId="1001304643" sldId="404"/>
            <ac:spMk id="2" creationId="{6DBDBBF9-F1A4-6E49-6483-DAC7CB386E30}"/>
          </ac:spMkLst>
        </pc:spChg>
        <pc:spChg chg="add mod ord">
          <ac:chgData name="Gaultier LARGE" userId="0db51674e3edcb77" providerId="LiveId" clId="{A12FB2E8-573D-4E7E-ABF5-A18A1ECF5273}" dt="2023-02-19T16:41:35.631" v="3481" actId="700"/>
          <ac:spMkLst>
            <pc:docMk/>
            <pc:sldMk cId="1001304643" sldId="404"/>
            <ac:spMk id="3" creationId="{FF575A9D-EBF8-580B-A83D-9A70FC7C6C01}"/>
          </ac:spMkLst>
        </pc:spChg>
      </pc:sldChg>
      <pc:sldChg chg="addSp modSp add mod ord">
        <pc:chgData name="Gaultier LARGE" userId="0db51674e3edcb77" providerId="LiveId" clId="{A12FB2E8-573D-4E7E-ABF5-A18A1ECF5273}" dt="2023-02-20T18:41:49.875" v="7853" actId="20577"/>
        <pc:sldMkLst>
          <pc:docMk/>
          <pc:sldMk cId="2381325785" sldId="405"/>
        </pc:sldMkLst>
        <pc:spChg chg="mod">
          <ac:chgData name="Gaultier LARGE" userId="0db51674e3edcb77" providerId="LiveId" clId="{A12FB2E8-573D-4E7E-ABF5-A18A1ECF5273}" dt="2023-02-20T18:41:49.875" v="7853" actId="20577"/>
          <ac:spMkLst>
            <pc:docMk/>
            <pc:sldMk cId="2381325785" sldId="405"/>
            <ac:spMk id="4" creationId="{207E35FA-10B7-2E02-2E1B-760CBD34DB15}"/>
          </ac:spMkLst>
        </pc:spChg>
        <pc:spChg chg="mod">
          <ac:chgData name="Gaultier LARGE" userId="0db51674e3edcb77" providerId="LiveId" clId="{A12FB2E8-573D-4E7E-ABF5-A18A1ECF5273}" dt="2023-02-19T20:52:18.491" v="7194" actId="6549"/>
          <ac:spMkLst>
            <pc:docMk/>
            <pc:sldMk cId="2381325785" sldId="405"/>
            <ac:spMk id="5" creationId="{91CF211C-A963-567A-EA41-558C80950FED}"/>
          </ac:spMkLst>
        </pc:spChg>
        <pc:picChg chg="add mod">
          <ac:chgData name="Gaultier LARGE" userId="0db51674e3edcb77" providerId="LiveId" clId="{A12FB2E8-573D-4E7E-ABF5-A18A1ECF5273}" dt="2023-02-19T20:52:30.703" v="7201" actId="1076"/>
          <ac:picMkLst>
            <pc:docMk/>
            <pc:sldMk cId="2381325785" sldId="405"/>
            <ac:picMk id="3" creationId="{AD2B2C1B-BAC2-4D6D-F388-A4055391DB97}"/>
          </ac:picMkLst>
        </pc:picChg>
        <pc:picChg chg="add mod">
          <ac:chgData name="Gaultier LARGE" userId="0db51674e3edcb77" providerId="LiveId" clId="{A12FB2E8-573D-4E7E-ABF5-A18A1ECF5273}" dt="2023-02-19T20:52:26.057" v="7198" actId="1076"/>
          <ac:picMkLst>
            <pc:docMk/>
            <pc:sldMk cId="2381325785" sldId="405"/>
            <ac:picMk id="7" creationId="{30662AF1-B67C-1ECF-A3A9-D028C9FBDE9B}"/>
          </ac:picMkLst>
        </pc:picChg>
      </pc:sldChg>
      <pc:sldChg chg="new del">
        <pc:chgData name="Gaultier LARGE" userId="0db51674e3edcb77" providerId="LiveId" clId="{A12FB2E8-573D-4E7E-ABF5-A18A1ECF5273}" dt="2023-02-19T16:44:26.679" v="3483" actId="47"/>
        <pc:sldMkLst>
          <pc:docMk/>
          <pc:sldMk cId="3102101073" sldId="405"/>
        </pc:sldMkLst>
      </pc:sldChg>
      <pc:sldChg chg="addSp delSp modSp new mod modClrScheme chgLayout">
        <pc:chgData name="Gaultier LARGE" userId="0db51674e3edcb77" providerId="LiveId" clId="{A12FB2E8-573D-4E7E-ABF5-A18A1ECF5273}" dt="2023-02-19T17:36:07.755" v="3866"/>
        <pc:sldMkLst>
          <pc:docMk/>
          <pc:sldMk cId="2303525642" sldId="406"/>
        </pc:sldMkLst>
        <pc:spChg chg="del mod ord">
          <ac:chgData name="Gaultier LARGE" userId="0db51674e3edcb77" providerId="LiveId" clId="{A12FB2E8-573D-4E7E-ABF5-A18A1ECF5273}" dt="2023-02-19T17:29:11.842" v="3862" actId="700"/>
          <ac:spMkLst>
            <pc:docMk/>
            <pc:sldMk cId="2303525642" sldId="406"/>
            <ac:spMk id="2" creationId="{C3F4112E-4488-EB9D-FA2C-44EBF0F9BA37}"/>
          </ac:spMkLst>
        </pc:spChg>
        <pc:spChg chg="add mod ord">
          <ac:chgData name="Gaultier LARGE" userId="0db51674e3edcb77" providerId="LiveId" clId="{A12FB2E8-573D-4E7E-ABF5-A18A1ECF5273}" dt="2023-02-19T17:36:02.735" v="3865"/>
          <ac:spMkLst>
            <pc:docMk/>
            <pc:sldMk cId="2303525642" sldId="406"/>
            <ac:spMk id="3" creationId="{5654E69A-249C-FDEE-62C1-10623AFD9D77}"/>
          </ac:spMkLst>
        </pc:spChg>
        <pc:spChg chg="add mod ord">
          <ac:chgData name="Gaultier LARGE" userId="0db51674e3edcb77" providerId="LiveId" clId="{A12FB2E8-573D-4E7E-ABF5-A18A1ECF5273}" dt="2023-02-19T17:36:07.755" v="3866"/>
          <ac:spMkLst>
            <pc:docMk/>
            <pc:sldMk cId="2303525642" sldId="406"/>
            <ac:spMk id="4" creationId="{793FE0EE-409B-3618-2C02-93F28120B9B4}"/>
          </ac:spMkLst>
        </pc:spChg>
      </pc:sldChg>
      <pc:sldChg chg="modSp new mod">
        <pc:chgData name="Gaultier LARGE" userId="0db51674e3edcb77" providerId="LiveId" clId="{A12FB2E8-573D-4E7E-ABF5-A18A1ECF5273}" dt="2023-02-19T17:36:28.824" v="3871"/>
        <pc:sldMkLst>
          <pc:docMk/>
          <pc:sldMk cId="2403365499" sldId="407"/>
        </pc:sldMkLst>
        <pc:spChg chg="mod">
          <ac:chgData name="Gaultier LARGE" userId="0db51674e3edcb77" providerId="LiveId" clId="{A12FB2E8-573D-4E7E-ABF5-A18A1ECF5273}" dt="2023-02-19T17:36:27.422" v="3870"/>
          <ac:spMkLst>
            <pc:docMk/>
            <pc:sldMk cId="2403365499" sldId="407"/>
            <ac:spMk id="2" creationId="{FDAF17FE-CFBB-21FA-3F11-52204F34989D}"/>
          </ac:spMkLst>
        </pc:spChg>
        <pc:spChg chg="mod">
          <ac:chgData name="Gaultier LARGE" userId="0db51674e3edcb77" providerId="LiveId" clId="{A12FB2E8-573D-4E7E-ABF5-A18A1ECF5273}" dt="2023-02-19T17:36:28.824" v="3871"/>
          <ac:spMkLst>
            <pc:docMk/>
            <pc:sldMk cId="2403365499" sldId="407"/>
            <ac:spMk id="3" creationId="{26FB8D97-1920-F8BA-DA98-52DBAFD29913}"/>
          </ac:spMkLst>
        </pc:spChg>
      </pc:sldChg>
      <pc:sldChg chg="addSp modSp new mod">
        <pc:chgData name="Gaultier LARGE" userId="0db51674e3edcb77" providerId="LiveId" clId="{A12FB2E8-573D-4E7E-ABF5-A18A1ECF5273}" dt="2023-02-19T17:38:13.497" v="3885" actId="1076"/>
        <pc:sldMkLst>
          <pc:docMk/>
          <pc:sldMk cId="3442098871" sldId="408"/>
        </pc:sldMkLst>
        <pc:spChg chg="mod">
          <ac:chgData name="Gaultier LARGE" userId="0db51674e3edcb77" providerId="LiveId" clId="{A12FB2E8-573D-4E7E-ABF5-A18A1ECF5273}" dt="2023-02-19T17:36:40.462" v="3875"/>
          <ac:spMkLst>
            <pc:docMk/>
            <pc:sldMk cId="3442098871" sldId="408"/>
            <ac:spMk id="2" creationId="{9B07F1D5-B531-196C-8575-569FB80A4D78}"/>
          </ac:spMkLst>
        </pc:spChg>
        <pc:spChg chg="mod">
          <ac:chgData name="Gaultier LARGE" userId="0db51674e3edcb77" providerId="LiveId" clId="{A12FB2E8-573D-4E7E-ABF5-A18A1ECF5273}" dt="2023-02-19T17:38:05.790" v="3881" actId="404"/>
          <ac:spMkLst>
            <pc:docMk/>
            <pc:sldMk cId="3442098871" sldId="408"/>
            <ac:spMk id="3" creationId="{487F0331-B5B7-25DD-F295-CB35B1A05601}"/>
          </ac:spMkLst>
        </pc:spChg>
        <pc:picChg chg="add mod">
          <ac:chgData name="Gaultier LARGE" userId="0db51674e3edcb77" providerId="LiveId" clId="{A12FB2E8-573D-4E7E-ABF5-A18A1ECF5273}" dt="2023-02-19T17:38:13.497" v="3885" actId="1076"/>
          <ac:picMkLst>
            <pc:docMk/>
            <pc:sldMk cId="3442098871" sldId="408"/>
            <ac:picMk id="5" creationId="{16E42668-BC00-C29A-733D-D9B5145065DF}"/>
          </ac:picMkLst>
        </pc:picChg>
      </pc:sldChg>
      <pc:sldChg chg="addSp delSp modSp new mod">
        <pc:chgData name="Gaultier LARGE" userId="0db51674e3edcb77" providerId="LiveId" clId="{A12FB2E8-573D-4E7E-ABF5-A18A1ECF5273}" dt="2023-02-19T17:45:27.207" v="4041"/>
        <pc:sldMkLst>
          <pc:docMk/>
          <pc:sldMk cId="4131527065" sldId="409"/>
        </pc:sldMkLst>
        <pc:spChg chg="mod">
          <ac:chgData name="Gaultier LARGE" userId="0db51674e3edcb77" providerId="LiveId" clId="{A12FB2E8-573D-4E7E-ABF5-A18A1ECF5273}" dt="2023-02-19T17:38:54.964" v="3889"/>
          <ac:spMkLst>
            <pc:docMk/>
            <pc:sldMk cId="4131527065" sldId="409"/>
            <ac:spMk id="2" creationId="{B299D79F-0F0C-5635-8D0E-E047691F29ED}"/>
          </ac:spMkLst>
        </pc:spChg>
        <pc:spChg chg="mod">
          <ac:chgData name="Gaultier LARGE" userId="0db51674e3edcb77" providerId="LiveId" clId="{A12FB2E8-573D-4E7E-ABF5-A18A1ECF5273}" dt="2023-02-19T17:39:00.436" v="3890"/>
          <ac:spMkLst>
            <pc:docMk/>
            <pc:sldMk cId="4131527065" sldId="409"/>
            <ac:spMk id="3" creationId="{DCF9AFF1-4065-957C-BE64-034BA3BFF580}"/>
          </ac:spMkLst>
        </pc:spChg>
        <pc:picChg chg="add mod">
          <ac:chgData name="Gaultier LARGE" userId="0db51674e3edcb77" providerId="LiveId" clId="{A12FB2E8-573D-4E7E-ABF5-A18A1ECF5273}" dt="2023-02-19T17:39:35.386" v="3894" actId="1076"/>
          <ac:picMkLst>
            <pc:docMk/>
            <pc:sldMk cId="4131527065" sldId="409"/>
            <ac:picMk id="5" creationId="{D94A4AFB-66CA-9953-71C6-D2240F965033}"/>
          </ac:picMkLst>
        </pc:picChg>
        <pc:picChg chg="add del mod">
          <ac:chgData name="Gaultier LARGE" userId="0db51674e3edcb77" providerId="LiveId" clId="{A12FB2E8-573D-4E7E-ABF5-A18A1ECF5273}" dt="2023-02-19T17:45:27.207" v="4041"/>
          <ac:picMkLst>
            <pc:docMk/>
            <pc:sldMk cId="4131527065" sldId="409"/>
            <ac:picMk id="6" creationId="{38AE8409-86FA-C8E7-617A-5E2C9FB52466}"/>
          </ac:picMkLst>
        </pc:picChg>
      </pc:sldChg>
      <pc:sldChg chg="modSp new mod ord">
        <pc:chgData name="Gaultier LARGE" userId="0db51674e3edcb77" providerId="LiveId" clId="{A12FB2E8-573D-4E7E-ABF5-A18A1ECF5273}" dt="2023-02-19T17:41:58.339" v="3939"/>
        <pc:sldMkLst>
          <pc:docMk/>
          <pc:sldMk cId="2443297260" sldId="410"/>
        </pc:sldMkLst>
        <pc:spChg chg="mod">
          <ac:chgData name="Gaultier LARGE" userId="0db51674e3edcb77" providerId="LiveId" clId="{A12FB2E8-573D-4E7E-ABF5-A18A1ECF5273}" dt="2023-02-19T17:41:55.870" v="3937" actId="20577"/>
          <ac:spMkLst>
            <pc:docMk/>
            <pc:sldMk cId="2443297260" sldId="410"/>
            <ac:spMk id="2" creationId="{4BB7338F-3027-4D16-8080-6F36D06E5C4B}"/>
          </ac:spMkLst>
        </pc:spChg>
        <pc:spChg chg="mod">
          <ac:chgData name="Gaultier LARGE" userId="0db51674e3edcb77" providerId="LiveId" clId="{A12FB2E8-573D-4E7E-ABF5-A18A1ECF5273}" dt="2023-02-19T17:41:28.855" v="3899"/>
          <ac:spMkLst>
            <pc:docMk/>
            <pc:sldMk cId="2443297260" sldId="410"/>
            <ac:spMk id="3" creationId="{144C0D74-4F15-7348-DE78-E0DAF9B65C8D}"/>
          </ac:spMkLst>
        </pc:spChg>
      </pc:sldChg>
      <pc:sldChg chg="addSp modSp new mod">
        <pc:chgData name="Gaultier LARGE" userId="0db51674e3edcb77" providerId="LiveId" clId="{A12FB2E8-573D-4E7E-ABF5-A18A1ECF5273}" dt="2023-02-20T18:39:49.758" v="7844" actId="20577"/>
        <pc:sldMkLst>
          <pc:docMk/>
          <pc:sldMk cId="3193084537" sldId="411"/>
        </pc:sldMkLst>
        <pc:spChg chg="mod">
          <ac:chgData name="Gaultier LARGE" userId="0db51674e3edcb77" providerId="LiveId" clId="{A12FB2E8-573D-4E7E-ABF5-A18A1ECF5273}" dt="2023-02-19T17:42:11.761" v="3941"/>
          <ac:spMkLst>
            <pc:docMk/>
            <pc:sldMk cId="3193084537" sldId="411"/>
            <ac:spMk id="2" creationId="{6ED35D66-E322-5509-52F1-FE32FC5476C2}"/>
          </ac:spMkLst>
        </pc:spChg>
        <pc:spChg chg="mod">
          <ac:chgData name="Gaultier LARGE" userId="0db51674e3edcb77" providerId="LiveId" clId="{A12FB2E8-573D-4E7E-ABF5-A18A1ECF5273}" dt="2023-02-19T17:42:17.728" v="3942"/>
          <ac:spMkLst>
            <pc:docMk/>
            <pc:sldMk cId="3193084537" sldId="411"/>
            <ac:spMk id="3" creationId="{6061D930-E4B2-4798-5753-08D2771B31D8}"/>
          </ac:spMkLst>
        </pc:spChg>
        <pc:spChg chg="add mod">
          <ac:chgData name="Gaultier LARGE" userId="0db51674e3edcb77" providerId="LiveId" clId="{A12FB2E8-573D-4E7E-ABF5-A18A1ECF5273}" dt="2023-02-20T18:39:49.758" v="7844" actId="20577"/>
          <ac:spMkLst>
            <pc:docMk/>
            <pc:sldMk cId="3193084537" sldId="411"/>
            <ac:spMk id="4" creationId="{010B1B5B-E003-9BDF-B0F5-73D6D1852FF0}"/>
          </ac:spMkLst>
        </pc:spChg>
      </pc:sldChg>
      <pc:sldChg chg="addSp modSp new mod">
        <pc:chgData name="Gaultier LARGE" userId="0db51674e3edcb77" providerId="LiveId" clId="{A12FB2E8-573D-4E7E-ABF5-A18A1ECF5273}" dt="2023-02-19T19:13:30.523" v="5706" actId="20577"/>
        <pc:sldMkLst>
          <pc:docMk/>
          <pc:sldMk cId="1369889841" sldId="412"/>
        </pc:sldMkLst>
        <pc:spChg chg="mod">
          <ac:chgData name="Gaultier LARGE" userId="0db51674e3edcb77" providerId="LiveId" clId="{A12FB2E8-573D-4E7E-ABF5-A18A1ECF5273}" dt="2023-02-19T19:13:30.523" v="5706" actId="20577"/>
          <ac:spMkLst>
            <pc:docMk/>
            <pc:sldMk cId="1369889841" sldId="412"/>
            <ac:spMk id="2" creationId="{9C8EB45D-3752-E60E-8AB1-97BBFC7B5C66}"/>
          </ac:spMkLst>
        </pc:spChg>
        <pc:spChg chg="mod">
          <ac:chgData name="Gaultier LARGE" userId="0db51674e3edcb77" providerId="LiveId" clId="{A12FB2E8-573D-4E7E-ABF5-A18A1ECF5273}" dt="2023-02-19T17:44:12.411" v="4034" actId="207"/>
          <ac:spMkLst>
            <pc:docMk/>
            <pc:sldMk cId="1369889841" sldId="412"/>
            <ac:spMk id="3" creationId="{3464DC3B-FEDF-3AC7-3539-45676BFA669B}"/>
          </ac:spMkLst>
        </pc:spChg>
        <pc:picChg chg="add mod modCrop">
          <ac:chgData name="Gaultier LARGE" userId="0db51674e3edcb77" providerId="LiveId" clId="{A12FB2E8-573D-4E7E-ABF5-A18A1ECF5273}" dt="2023-02-19T17:44:29.441" v="4039" actId="1076"/>
          <ac:picMkLst>
            <pc:docMk/>
            <pc:sldMk cId="1369889841" sldId="412"/>
            <ac:picMk id="4" creationId="{CCEA8F35-4359-C9B1-8714-EE1AC0916177}"/>
          </ac:picMkLst>
        </pc:picChg>
      </pc:sldChg>
      <pc:sldChg chg="modSp add mod ord">
        <pc:chgData name="Gaultier LARGE" userId="0db51674e3edcb77" providerId="LiveId" clId="{A12FB2E8-573D-4E7E-ABF5-A18A1ECF5273}" dt="2023-02-19T18:12:46.791" v="5590" actId="20577"/>
        <pc:sldMkLst>
          <pc:docMk/>
          <pc:sldMk cId="1683574462" sldId="413"/>
        </pc:sldMkLst>
        <pc:spChg chg="mod">
          <ac:chgData name="Gaultier LARGE" userId="0db51674e3edcb77" providerId="LiveId" clId="{A12FB2E8-573D-4E7E-ABF5-A18A1ECF5273}" dt="2023-02-19T17:45:48.452" v="4090" actId="20577"/>
          <ac:spMkLst>
            <pc:docMk/>
            <pc:sldMk cId="1683574462" sldId="413"/>
            <ac:spMk id="4" creationId="{207E35FA-10B7-2E02-2E1B-760CBD34DB15}"/>
          </ac:spMkLst>
        </pc:spChg>
        <pc:spChg chg="mod">
          <ac:chgData name="Gaultier LARGE" userId="0db51674e3edcb77" providerId="LiveId" clId="{A12FB2E8-573D-4E7E-ABF5-A18A1ECF5273}" dt="2023-02-19T18:12:46.791" v="5590" actId="20577"/>
          <ac:spMkLst>
            <pc:docMk/>
            <pc:sldMk cId="1683574462" sldId="413"/>
            <ac:spMk id="5" creationId="{91CF211C-A963-567A-EA41-558C80950FED}"/>
          </ac:spMkLst>
        </pc:spChg>
      </pc:sldChg>
      <pc:sldChg chg="new del">
        <pc:chgData name="Gaultier LARGE" userId="0db51674e3edcb77" providerId="LiveId" clId="{A12FB2E8-573D-4E7E-ABF5-A18A1ECF5273}" dt="2023-02-19T18:22:22.989" v="5592" actId="680"/>
        <pc:sldMkLst>
          <pc:docMk/>
          <pc:sldMk cId="543483560" sldId="414"/>
        </pc:sldMkLst>
      </pc:sldChg>
      <pc:sldChg chg="addSp delSp modSp new mod modClrScheme chgLayout">
        <pc:chgData name="Gaultier LARGE" userId="0db51674e3edcb77" providerId="LiveId" clId="{A12FB2E8-573D-4E7E-ABF5-A18A1ECF5273}" dt="2023-02-19T18:23:01.519" v="5601" actId="1076"/>
        <pc:sldMkLst>
          <pc:docMk/>
          <pc:sldMk cId="2482232836" sldId="414"/>
        </pc:sldMkLst>
        <pc:spChg chg="del mod ord">
          <ac:chgData name="Gaultier LARGE" userId="0db51674e3edcb77" providerId="LiveId" clId="{A12FB2E8-573D-4E7E-ABF5-A18A1ECF5273}" dt="2023-02-19T18:22:31.808" v="5594" actId="700"/>
          <ac:spMkLst>
            <pc:docMk/>
            <pc:sldMk cId="2482232836" sldId="414"/>
            <ac:spMk id="2" creationId="{19B589E9-4C81-7828-6D25-7632A4F17F4B}"/>
          </ac:spMkLst>
        </pc:spChg>
        <pc:spChg chg="add mod ord">
          <ac:chgData name="Gaultier LARGE" userId="0db51674e3edcb77" providerId="LiveId" clId="{A12FB2E8-573D-4E7E-ABF5-A18A1ECF5273}" dt="2023-02-19T18:22:45.132" v="5597"/>
          <ac:spMkLst>
            <pc:docMk/>
            <pc:sldMk cId="2482232836" sldId="414"/>
            <ac:spMk id="3" creationId="{EA322054-8EF4-41C5-1732-9715C5324C58}"/>
          </ac:spMkLst>
        </pc:spChg>
        <pc:spChg chg="add mod ord">
          <ac:chgData name="Gaultier LARGE" userId="0db51674e3edcb77" providerId="LiveId" clId="{A12FB2E8-573D-4E7E-ABF5-A18A1ECF5273}" dt="2023-02-19T18:22:31.808" v="5594" actId="700"/>
          <ac:spMkLst>
            <pc:docMk/>
            <pc:sldMk cId="2482232836" sldId="414"/>
            <ac:spMk id="4" creationId="{B80C0FFC-4F85-42B9-C106-BE8AF5C7F681}"/>
          </ac:spMkLst>
        </pc:spChg>
        <pc:picChg chg="add mod">
          <ac:chgData name="Gaultier LARGE" userId="0db51674e3edcb77" providerId="LiveId" clId="{A12FB2E8-573D-4E7E-ABF5-A18A1ECF5273}" dt="2023-02-19T18:23:01.519" v="5601" actId="1076"/>
          <ac:picMkLst>
            <pc:docMk/>
            <pc:sldMk cId="2482232836" sldId="414"/>
            <ac:picMk id="6" creationId="{7BB4FE5A-8EA8-ABCF-539D-8D98568CD526}"/>
          </ac:picMkLst>
        </pc:picChg>
      </pc:sldChg>
      <pc:sldChg chg="addSp delSp modSp new mod modClrScheme chgLayout">
        <pc:chgData name="Gaultier LARGE" userId="0db51674e3edcb77" providerId="LiveId" clId="{A12FB2E8-573D-4E7E-ABF5-A18A1ECF5273}" dt="2023-02-19T19:09:49.199" v="5705" actId="1076"/>
        <pc:sldMkLst>
          <pc:docMk/>
          <pc:sldMk cId="772443987" sldId="415"/>
        </pc:sldMkLst>
        <pc:spChg chg="mod ord">
          <ac:chgData name="Gaultier LARGE" userId="0db51674e3edcb77" providerId="LiveId" clId="{A12FB2E8-573D-4E7E-ABF5-A18A1ECF5273}" dt="2023-02-19T18:29:55.472" v="5644" actId="700"/>
          <ac:spMkLst>
            <pc:docMk/>
            <pc:sldMk cId="772443987" sldId="415"/>
            <ac:spMk id="2" creationId="{CC6EBC08-145F-E6BB-DF2C-49573AAEC929}"/>
          </ac:spMkLst>
        </pc:spChg>
        <pc:spChg chg="del">
          <ac:chgData name="Gaultier LARGE" userId="0db51674e3edcb77" providerId="LiveId" clId="{A12FB2E8-573D-4E7E-ABF5-A18A1ECF5273}" dt="2023-02-19T18:25:32.380" v="5640" actId="478"/>
          <ac:spMkLst>
            <pc:docMk/>
            <pc:sldMk cId="772443987" sldId="415"/>
            <ac:spMk id="3" creationId="{CA992126-D1E0-C017-81FF-7A18A02F6E2C}"/>
          </ac:spMkLst>
        </pc:spChg>
        <pc:spChg chg="add del">
          <ac:chgData name="Gaultier LARGE" userId="0db51674e3edcb77" providerId="LiveId" clId="{A12FB2E8-573D-4E7E-ABF5-A18A1ECF5273}" dt="2023-02-19T18:29:51.886" v="5643" actId="22"/>
          <ac:spMkLst>
            <pc:docMk/>
            <pc:sldMk cId="772443987" sldId="415"/>
            <ac:spMk id="7" creationId="{8F897983-D714-A9C1-1587-7D333BDEB4EF}"/>
          </ac:spMkLst>
        </pc:spChg>
        <pc:spChg chg="add mod ord">
          <ac:chgData name="Gaultier LARGE" userId="0db51674e3edcb77" providerId="LiveId" clId="{A12FB2E8-573D-4E7E-ABF5-A18A1ECF5273}" dt="2023-02-19T18:30:13.310" v="5660" actId="21"/>
          <ac:spMkLst>
            <pc:docMk/>
            <pc:sldMk cId="772443987" sldId="415"/>
            <ac:spMk id="8" creationId="{22EE5DCA-0699-843B-2FDB-A8455F8DE029}"/>
          </ac:spMkLst>
        </pc:spChg>
        <pc:picChg chg="add mod">
          <ac:chgData name="Gaultier LARGE" userId="0db51674e3edcb77" providerId="LiveId" clId="{A12FB2E8-573D-4E7E-ABF5-A18A1ECF5273}" dt="2023-02-19T19:09:49.199" v="5705" actId="1076"/>
          <ac:picMkLst>
            <pc:docMk/>
            <pc:sldMk cId="772443987" sldId="415"/>
            <ac:picMk id="5" creationId="{A682C235-7B42-BFBE-5202-E22C7267601B}"/>
          </ac:picMkLst>
        </pc:picChg>
      </pc:sldChg>
      <pc:sldChg chg="addSp modSp new mod">
        <pc:chgData name="Gaultier LARGE" userId="0db51674e3edcb77" providerId="LiveId" clId="{A12FB2E8-573D-4E7E-ABF5-A18A1ECF5273}" dt="2023-02-19T19:09:45.701" v="5702" actId="1076"/>
        <pc:sldMkLst>
          <pc:docMk/>
          <pc:sldMk cId="3894525232" sldId="416"/>
        </pc:sldMkLst>
        <pc:spChg chg="mod">
          <ac:chgData name="Gaultier LARGE" userId="0db51674e3edcb77" providerId="LiveId" clId="{A12FB2E8-573D-4E7E-ABF5-A18A1ECF5273}" dt="2023-02-19T18:24:47.173" v="5634" actId="20577"/>
          <ac:spMkLst>
            <pc:docMk/>
            <pc:sldMk cId="3894525232" sldId="416"/>
            <ac:spMk id="2" creationId="{B89330DA-7AAF-7711-B4E8-9CF6FB4C3D20}"/>
          </ac:spMkLst>
        </pc:spChg>
        <pc:picChg chg="add mod">
          <ac:chgData name="Gaultier LARGE" userId="0db51674e3edcb77" providerId="LiveId" clId="{A12FB2E8-573D-4E7E-ABF5-A18A1ECF5273}" dt="2023-02-19T19:09:45.701" v="5702" actId="1076"/>
          <ac:picMkLst>
            <pc:docMk/>
            <pc:sldMk cId="3894525232" sldId="416"/>
            <ac:picMk id="5" creationId="{51F3CA76-6701-F376-5568-CAB377733981}"/>
          </ac:picMkLst>
        </pc:picChg>
      </pc:sldChg>
      <pc:sldChg chg="modSp new mod">
        <pc:chgData name="Gaultier LARGE" userId="0db51674e3edcb77" providerId="LiveId" clId="{A12FB2E8-573D-4E7E-ABF5-A18A1ECF5273}" dt="2023-02-19T18:30:39.808" v="5691" actId="20577"/>
        <pc:sldMkLst>
          <pc:docMk/>
          <pc:sldMk cId="3165143338" sldId="417"/>
        </pc:sldMkLst>
        <pc:spChg chg="mod">
          <ac:chgData name="Gaultier LARGE" userId="0db51674e3edcb77" providerId="LiveId" clId="{A12FB2E8-573D-4E7E-ABF5-A18A1ECF5273}" dt="2023-02-19T18:30:39.808" v="5691" actId="20577"/>
          <ac:spMkLst>
            <pc:docMk/>
            <pc:sldMk cId="3165143338" sldId="417"/>
            <ac:spMk id="2" creationId="{99EF02D6-482C-206A-6365-C2B2F315C298}"/>
          </ac:spMkLst>
        </pc:spChg>
        <pc:spChg chg="mod">
          <ac:chgData name="Gaultier LARGE" userId="0db51674e3edcb77" providerId="LiveId" clId="{A12FB2E8-573D-4E7E-ABF5-A18A1ECF5273}" dt="2023-02-19T18:30:26.558" v="5683" actId="404"/>
          <ac:spMkLst>
            <pc:docMk/>
            <pc:sldMk cId="3165143338" sldId="417"/>
            <ac:spMk id="3" creationId="{4D4ED427-84AE-673C-F627-08A9F7CD0A63}"/>
          </ac:spMkLst>
        </pc:spChg>
      </pc:sldChg>
      <pc:sldChg chg="addSp modSp new mod">
        <pc:chgData name="Gaultier LARGE" userId="0db51674e3edcb77" providerId="LiveId" clId="{A12FB2E8-573D-4E7E-ABF5-A18A1ECF5273}" dt="2023-02-19T19:21:48.231" v="5887" actId="1076"/>
        <pc:sldMkLst>
          <pc:docMk/>
          <pc:sldMk cId="4183118809" sldId="418"/>
        </pc:sldMkLst>
        <pc:spChg chg="mod">
          <ac:chgData name="Gaultier LARGE" userId="0db51674e3edcb77" providerId="LiveId" clId="{A12FB2E8-573D-4E7E-ABF5-A18A1ECF5273}" dt="2023-02-19T18:31:51.792" v="5694"/>
          <ac:spMkLst>
            <pc:docMk/>
            <pc:sldMk cId="4183118809" sldId="418"/>
            <ac:spMk id="2" creationId="{484D8B14-DC74-0556-05F4-286EE393AD9C}"/>
          </ac:spMkLst>
        </pc:spChg>
        <pc:spChg chg="mod">
          <ac:chgData name="Gaultier LARGE" userId="0db51674e3edcb77" providerId="LiveId" clId="{A12FB2E8-573D-4E7E-ABF5-A18A1ECF5273}" dt="2023-02-19T19:21:46.101" v="5886" actId="14100"/>
          <ac:spMkLst>
            <pc:docMk/>
            <pc:sldMk cId="4183118809" sldId="418"/>
            <ac:spMk id="3" creationId="{F255A36A-CE62-8D5F-17AC-6EFE588A85B6}"/>
          </ac:spMkLst>
        </pc:spChg>
        <pc:picChg chg="add mod modCrop">
          <ac:chgData name="Gaultier LARGE" userId="0db51674e3edcb77" providerId="LiveId" clId="{A12FB2E8-573D-4E7E-ABF5-A18A1ECF5273}" dt="2023-02-19T19:21:48.231" v="5887" actId="1076"/>
          <ac:picMkLst>
            <pc:docMk/>
            <pc:sldMk cId="4183118809" sldId="418"/>
            <ac:picMk id="5" creationId="{00FD9456-78F3-DA2A-F8EF-47AEB0FB627D}"/>
          </ac:picMkLst>
        </pc:picChg>
      </pc:sldChg>
      <pc:sldChg chg="addSp delSp modSp new mod modClrScheme chgLayout">
        <pc:chgData name="Gaultier LARGE" userId="0db51674e3edcb77" providerId="LiveId" clId="{A12FB2E8-573D-4E7E-ABF5-A18A1ECF5273}" dt="2023-02-19T19:15:38.443" v="5711" actId="113"/>
        <pc:sldMkLst>
          <pc:docMk/>
          <pc:sldMk cId="183099815" sldId="419"/>
        </pc:sldMkLst>
        <pc:spChg chg="del mod ord">
          <ac:chgData name="Gaultier LARGE" userId="0db51674e3edcb77" providerId="LiveId" clId="{A12FB2E8-573D-4E7E-ABF5-A18A1ECF5273}" dt="2023-02-19T19:15:27.192" v="5707" actId="700"/>
          <ac:spMkLst>
            <pc:docMk/>
            <pc:sldMk cId="183099815" sldId="419"/>
            <ac:spMk id="2" creationId="{6F15B8F8-0EE4-DC30-53C6-AB4E54AC796B}"/>
          </ac:spMkLst>
        </pc:spChg>
        <pc:spChg chg="del">
          <ac:chgData name="Gaultier LARGE" userId="0db51674e3edcb77" providerId="LiveId" clId="{A12FB2E8-573D-4E7E-ABF5-A18A1ECF5273}" dt="2023-02-19T19:15:27.192" v="5707" actId="700"/>
          <ac:spMkLst>
            <pc:docMk/>
            <pc:sldMk cId="183099815" sldId="419"/>
            <ac:spMk id="3" creationId="{54B034D8-C2A7-088D-81F8-2B7C7EC7D338}"/>
          </ac:spMkLst>
        </pc:spChg>
        <pc:spChg chg="add mod ord">
          <ac:chgData name="Gaultier LARGE" userId="0db51674e3edcb77" providerId="LiveId" clId="{A12FB2E8-573D-4E7E-ABF5-A18A1ECF5273}" dt="2023-02-19T19:15:38.443" v="5711" actId="113"/>
          <ac:spMkLst>
            <pc:docMk/>
            <pc:sldMk cId="183099815" sldId="419"/>
            <ac:spMk id="4" creationId="{BD4EFBDE-393A-2E61-B8B5-752D5914B8BA}"/>
          </ac:spMkLst>
        </pc:spChg>
      </pc:sldChg>
      <pc:sldChg chg="addSp modSp new mod">
        <pc:chgData name="Gaultier LARGE" userId="0db51674e3edcb77" providerId="LiveId" clId="{A12FB2E8-573D-4E7E-ABF5-A18A1ECF5273}" dt="2023-02-19T19:21:29.475" v="5885" actId="113"/>
        <pc:sldMkLst>
          <pc:docMk/>
          <pc:sldMk cId="3247138108" sldId="420"/>
        </pc:sldMkLst>
        <pc:spChg chg="mod">
          <ac:chgData name="Gaultier LARGE" userId="0db51674e3edcb77" providerId="LiveId" clId="{A12FB2E8-573D-4E7E-ABF5-A18A1ECF5273}" dt="2023-02-19T19:16:27.933" v="5727" actId="20577"/>
          <ac:spMkLst>
            <pc:docMk/>
            <pc:sldMk cId="3247138108" sldId="420"/>
            <ac:spMk id="2" creationId="{8844A1AD-E219-2EFE-8E7B-C10D829E886D}"/>
          </ac:spMkLst>
        </pc:spChg>
        <pc:spChg chg="mod">
          <ac:chgData name="Gaultier LARGE" userId="0db51674e3edcb77" providerId="LiveId" clId="{A12FB2E8-573D-4E7E-ABF5-A18A1ECF5273}" dt="2023-02-19T19:21:29.475" v="5885" actId="113"/>
          <ac:spMkLst>
            <pc:docMk/>
            <pc:sldMk cId="3247138108" sldId="420"/>
            <ac:spMk id="3" creationId="{17D0E164-7AAB-7E12-7A0A-BEE98109F4F2}"/>
          </ac:spMkLst>
        </pc:spChg>
        <pc:picChg chg="add mod">
          <ac:chgData name="Gaultier LARGE" userId="0db51674e3edcb77" providerId="LiveId" clId="{A12FB2E8-573D-4E7E-ABF5-A18A1ECF5273}" dt="2023-02-19T19:17:59.276" v="5872" actId="1076"/>
          <ac:picMkLst>
            <pc:docMk/>
            <pc:sldMk cId="3247138108" sldId="420"/>
            <ac:picMk id="5" creationId="{1FE5D4CE-865B-5C75-5B3B-84090B5C52BF}"/>
          </ac:picMkLst>
        </pc:picChg>
      </pc:sldChg>
      <pc:sldChg chg="addSp delSp modSp new mod modClrScheme chgLayout">
        <pc:chgData name="Gaultier LARGE" userId="0db51674e3edcb77" providerId="LiveId" clId="{A12FB2E8-573D-4E7E-ABF5-A18A1ECF5273}" dt="2023-02-19T19:25:01.564" v="5895" actId="14100"/>
        <pc:sldMkLst>
          <pc:docMk/>
          <pc:sldMk cId="1235538710" sldId="421"/>
        </pc:sldMkLst>
        <pc:spChg chg="del mod ord">
          <ac:chgData name="Gaultier LARGE" userId="0db51674e3edcb77" providerId="LiveId" clId="{A12FB2E8-573D-4E7E-ABF5-A18A1ECF5273}" dt="2023-02-19T19:24:12.828" v="5889" actId="700"/>
          <ac:spMkLst>
            <pc:docMk/>
            <pc:sldMk cId="1235538710" sldId="421"/>
            <ac:spMk id="2" creationId="{17446C39-E7BB-5BB4-E926-715EDDE08EAD}"/>
          </ac:spMkLst>
        </pc:spChg>
        <pc:spChg chg="add mod ord">
          <ac:chgData name="Gaultier LARGE" userId="0db51674e3edcb77" providerId="LiveId" clId="{A12FB2E8-573D-4E7E-ABF5-A18A1ECF5273}" dt="2023-02-19T19:24:32.599" v="5890"/>
          <ac:spMkLst>
            <pc:docMk/>
            <pc:sldMk cId="1235538710" sldId="421"/>
            <ac:spMk id="3" creationId="{C8714824-203E-8927-6CFB-2D4A99BE7044}"/>
          </ac:spMkLst>
        </pc:spChg>
        <pc:spChg chg="add mod ord">
          <ac:chgData name="Gaultier LARGE" userId="0db51674e3edcb77" providerId="LiveId" clId="{A12FB2E8-573D-4E7E-ABF5-A18A1ECF5273}" dt="2023-02-19T19:24:42.908" v="5892" actId="6549"/>
          <ac:spMkLst>
            <pc:docMk/>
            <pc:sldMk cId="1235538710" sldId="421"/>
            <ac:spMk id="4" creationId="{EA34098C-20FC-9240-B8B2-EE56F72E162E}"/>
          </ac:spMkLst>
        </pc:spChg>
        <pc:picChg chg="add mod">
          <ac:chgData name="Gaultier LARGE" userId="0db51674e3edcb77" providerId="LiveId" clId="{A12FB2E8-573D-4E7E-ABF5-A18A1ECF5273}" dt="2023-02-19T19:25:01.564" v="5895" actId="14100"/>
          <ac:picMkLst>
            <pc:docMk/>
            <pc:sldMk cId="1235538710" sldId="421"/>
            <ac:picMk id="6" creationId="{9D90FFAD-389F-751C-91C5-2008FA33ACED}"/>
          </ac:picMkLst>
        </pc:picChg>
      </pc:sldChg>
      <pc:sldChg chg="addSp modSp new mod">
        <pc:chgData name="Gaultier LARGE" userId="0db51674e3edcb77" providerId="LiveId" clId="{A12FB2E8-573D-4E7E-ABF5-A18A1ECF5273}" dt="2023-02-19T19:27:29.853" v="5903" actId="1076"/>
        <pc:sldMkLst>
          <pc:docMk/>
          <pc:sldMk cId="1456178236" sldId="422"/>
        </pc:sldMkLst>
        <pc:spChg chg="mod">
          <ac:chgData name="Gaultier LARGE" userId="0db51674e3edcb77" providerId="LiveId" clId="{A12FB2E8-573D-4E7E-ABF5-A18A1ECF5273}" dt="2023-02-19T19:27:03.168" v="5897"/>
          <ac:spMkLst>
            <pc:docMk/>
            <pc:sldMk cId="1456178236" sldId="422"/>
            <ac:spMk id="2" creationId="{E730AB95-2F59-7BE7-2095-8E69CDB1C462}"/>
          </ac:spMkLst>
        </pc:spChg>
        <pc:spChg chg="mod">
          <ac:chgData name="Gaultier LARGE" userId="0db51674e3edcb77" providerId="LiveId" clId="{A12FB2E8-573D-4E7E-ABF5-A18A1ECF5273}" dt="2023-02-19T19:27:13.479" v="5899" actId="207"/>
          <ac:spMkLst>
            <pc:docMk/>
            <pc:sldMk cId="1456178236" sldId="422"/>
            <ac:spMk id="3" creationId="{FDF44A91-A280-D68C-8B2B-4D1AA053114F}"/>
          </ac:spMkLst>
        </pc:spChg>
        <pc:picChg chg="add mod">
          <ac:chgData name="Gaultier LARGE" userId="0db51674e3edcb77" providerId="LiveId" clId="{A12FB2E8-573D-4E7E-ABF5-A18A1ECF5273}" dt="2023-02-19T19:27:29.853" v="5903" actId="1076"/>
          <ac:picMkLst>
            <pc:docMk/>
            <pc:sldMk cId="1456178236" sldId="422"/>
            <ac:picMk id="5" creationId="{B941E3C2-FF8B-D479-DF4A-22379D8CA132}"/>
          </ac:picMkLst>
        </pc:picChg>
      </pc:sldChg>
      <pc:sldChg chg="addSp modSp new mod">
        <pc:chgData name="Gaultier LARGE" userId="0db51674e3edcb77" providerId="LiveId" clId="{A12FB2E8-573D-4E7E-ABF5-A18A1ECF5273}" dt="2023-02-19T19:32:17.878" v="5941" actId="20577"/>
        <pc:sldMkLst>
          <pc:docMk/>
          <pc:sldMk cId="3765101859" sldId="423"/>
        </pc:sldMkLst>
        <pc:spChg chg="mod">
          <ac:chgData name="Gaultier LARGE" userId="0db51674e3edcb77" providerId="LiveId" clId="{A12FB2E8-573D-4E7E-ABF5-A18A1ECF5273}" dt="2023-02-19T19:31:47.556" v="5933" actId="20577"/>
          <ac:spMkLst>
            <pc:docMk/>
            <pc:sldMk cId="3765101859" sldId="423"/>
            <ac:spMk id="2" creationId="{4CC0C72F-1D39-6B8B-860D-5B873D589A56}"/>
          </ac:spMkLst>
        </pc:spChg>
        <pc:spChg chg="mod">
          <ac:chgData name="Gaultier LARGE" userId="0db51674e3edcb77" providerId="LiveId" clId="{A12FB2E8-573D-4E7E-ABF5-A18A1ECF5273}" dt="2023-02-19T19:32:17.878" v="5941" actId="20577"/>
          <ac:spMkLst>
            <pc:docMk/>
            <pc:sldMk cId="3765101859" sldId="423"/>
            <ac:spMk id="3" creationId="{B6B6C211-27C9-AC6A-F9D5-9A72BE836A32}"/>
          </ac:spMkLst>
        </pc:spChg>
        <pc:picChg chg="add mod">
          <ac:chgData name="Gaultier LARGE" userId="0db51674e3edcb77" providerId="LiveId" clId="{A12FB2E8-573D-4E7E-ABF5-A18A1ECF5273}" dt="2023-02-19T19:32:10.918" v="5938" actId="1076"/>
          <ac:picMkLst>
            <pc:docMk/>
            <pc:sldMk cId="3765101859" sldId="423"/>
            <ac:picMk id="5" creationId="{524166A2-AE71-5950-71A7-67138F72A7BC}"/>
          </ac:picMkLst>
        </pc:picChg>
      </pc:sldChg>
      <pc:sldChg chg="addSp modSp new mod">
        <pc:chgData name="Gaultier LARGE" userId="0db51674e3edcb77" providerId="LiveId" clId="{A12FB2E8-573D-4E7E-ABF5-A18A1ECF5273}" dt="2023-02-19T19:34:25.628" v="6022" actId="20577"/>
        <pc:sldMkLst>
          <pc:docMk/>
          <pc:sldMk cId="1604942064" sldId="424"/>
        </pc:sldMkLst>
        <pc:spChg chg="mod">
          <ac:chgData name="Gaultier LARGE" userId="0db51674e3edcb77" providerId="LiveId" clId="{A12FB2E8-573D-4E7E-ABF5-A18A1ECF5273}" dt="2023-02-19T19:34:25.628" v="6022" actId="20577"/>
          <ac:spMkLst>
            <pc:docMk/>
            <pc:sldMk cId="1604942064" sldId="424"/>
            <ac:spMk id="2" creationId="{67CB241F-B2CE-EC7C-A863-00B8DD62BA28}"/>
          </ac:spMkLst>
        </pc:spChg>
        <pc:spChg chg="mod">
          <ac:chgData name="Gaultier LARGE" userId="0db51674e3edcb77" providerId="LiveId" clId="{A12FB2E8-573D-4E7E-ABF5-A18A1ECF5273}" dt="2023-02-19T19:33:21.610" v="5958" actId="207"/>
          <ac:spMkLst>
            <pc:docMk/>
            <pc:sldMk cId="1604942064" sldId="424"/>
            <ac:spMk id="3" creationId="{6DA49D08-DFE1-D045-5DB7-9DA2EA62D491}"/>
          </ac:spMkLst>
        </pc:spChg>
        <pc:picChg chg="add mod">
          <ac:chgData name="Gaultier LARGE" userId="0db51674e3edcb77" providerId="LiveId" clId="{A12FB2E8-573D-4E7E-ABF5-A18A1ECF5273}" dt="2023-02-19T19:33:37.044" v="5960" actId="1076"/>
          <ac:picMkLst>
            <pc:docMk/>
            <pc:sldMk cId="1604942064" sldId="424"/>
            <ac:picMk id="5" creationId="{70FA8B7D-9B2B-E820-4D2C-5BC87255987A}"/>
          </ac:picMkLst>
        </pc:picChg>
        <pc:picChg chg="add mod">
          <ac:chgData name="Gaultier LARGE" userId="0db51674e3edcb77" providerId="LiveId" clId="{A12FB2E8-573D-4E7E-ABF5-A18A1ECF5273}" dt="2023-02-19T19:33:53.991" v="5963" actId="14100"/>
          <ac:picMkLst>
            <pc:docMk/>
            <pc:sldMk cId="1604942064" sldId="424"/>
            <ac:picMk id="7" creationId="{1C0F6E76-4277-7E23-954D-77B5CAFD8751}"/>
          </ac:picMkLst>
        </pc:picChg>
      </pc:sldChg>
      <pc:sldChg chg="addSp modSp new mod">
        <pc:chgData name="Gaultier LARGE" userId="0db51674e3edcb77" providerId="LiveId" clId="{A12FB2E8-573D-4E7E-ABF5-A18A1ECF5273}" dt="2023-02-19T19:45:31.242" v="6071" actId="1076"/>
        <pc:sldMkLst>
          <pc:docMk/>
          <pc:sldMk cId="1155455930" sldId="425"/>
        </pc:sldMkLst>
        <pc:spChg chg="mod">
          <ac:chgData name="Gaultier LARGE" userId="0db51674e3edcb77" providerId="LiveId" clId="{A12FB2E8-573D-4E7E-ABF5-A18A1ECF5273}" dt="2023-02-19T19:34:31.666" v="6032" actId="20577"/>
          <ac:spMkLst>
            <pc:docMk/>
            <pc:sldMk cId="1155455930" sldId="425"/>
            <ac:spMk id="2" creationId="{92DDA97F-B854-F951-55CA-627606894A61}"/>
          </ac:spMkLst>
        </pc:spChg>
        <pc:spChg chg="mod">
          <ac:chgData name="Gaultier LARGE" userId="0db51674e3edcb77" providerId="LiveId" clId="{A12FB2E8-573D-4E7E-ABF5-A18A1ECF5273}" dt="2023-02-19T19:45:25.548" v="6068" actId="6549"/>
          <ac:spMkLst>
            <pc:docMk/>
            <pc:sldMk cId="1155455930" sldId="425"/>
            <ac:spMk id="3" creationId="{E2B22F3D-4F9F-FB76-F5DF-1FDEC029CC6B}"/>
          </ac:spMkLst>
        </pc:spChg>
        <pc:picChg chg="add mod">
          <ac:chgData name="Gaultier LARGE" userId="0db51674e3edcb77" providerId="LiveId" clId="{A12FB2E8-573D-4E7E-ABF5-A18A1ECF5273}" dt="2023-02-19T19:45:31.242" v="6071" actId="1076"/>
          <ac:picMkLst>
            <pc:docMk/>
            <pc:sldMk cId="1155455930" sldId="425"/>
            <ac:picMk id="5" creationId="{1BBA0078-71BD-4081-DB10-8A157D1D650F}"/>
          </ac:picMkLst>
        </pc:picChg>
      </pc:sldChg>
      <pc:sldChg chg="modSp add mod ord">
        <pc:chgData name="Gaultier LARGE" userId="0db51674e3edcb77" providerId="LiveId" clId="{A12FB2E8-573D-4E7E-ABF5-A18A1ECF5273}" dt="2023-02-19T19:44:35.856" v="6063" actId="20577"/>
        <pc:sldMkLst>
          <pc:docMk/>
          <pc:sldMk cId="3835007256" sldId="426"/>
        </pc:sldMkLst>
        <pc:spChg chg="mod">
          <ac:chgData name="Gaultier LARGE" userId="0db51674e3edcb77" providerId="LiveId" clId="{A12FB2E8-573D-4E7E-ABF5-A18A1ECF5273}" dt="2023-02-19T19:44:35.856" v="6063" actId="20577"/>
          <ac:spMkLst>
            <pc:docMk/>
            <pc:sldMk cId="3835007256" sldId="426"/>
            <ac:spMk id="4" creationId="{BD4EFBDE-393A-2E61-B8B5-752D5914B8BA}"/>
          </ac:spMkLst>
        </pc:spChg>
      </pc:sldChg>
      <pc:sldChg chg="addSp delSp modSp new mod modClrScheme chgLayout">
        <pc:chgData name="Gaultier LARGE" userId="0db51674e3edcb77" providerId="LiveId" clId="{A12FB2E8-573D-4E7E-ABF5-A18A1ECF5273}" dt="2023-02-19T20:20:53.517" v="6701" actId="113"/>
        <pc:sldMkLst>
          <pc:docMk/>
          <pc:sldMk cId="97373431" sldId="427"/>
        </pc:sldMkLst>
        <pc:spChg chg="del mod ord">
          <ac:chgData name="Gaultier LARGE" userId="0db51674e3edcb77" providerId="LiveId" clId="{A12FB2E8-573D-4E7E-ABF5-A18A1ECF5273}" dt="2023-02-19T19:45:39.623" v="6073" actId="700"/>
          <ac:spMkLst>
            <pc:docMk/>
            <pc:sldMk cId="97373431" sldId="427"/>
            <ac:spMk id="2" creationId="{6AE86959-2225-3ADD-1794-0A5E916B2F47}"/>
          </ac:spMkLst>
        </pc:spChg>
        <pc:spChg chg="add mod ord">
          <ac:chgData name="Gaultier LARGE" userId="0db51674e3edcb77" providerId="LiveId" clId="{A12FB2E8-573D-4E7E-ABF5-A18A1ECF5273}" dt="2023-02-19T20:20:53.517" v="6701" actId="113"/>
          <ac:spMkLst>
            <pc:docMk/>
            <pc:sldMk cId="97373431" sldId="427"/>
            <ac:spMk id="3" creationId="{BBFCD919-6CE4-E261-0EDD-86B7B2360A7B}"/>
          </ac:spMkLst>
        </pc:spChg>
        <pc:spChg chg="add mod ord">
          <ac:chgData name="Gaultier LARGE" userId="0db51674e3edcb77" providerId="LiveId" clId="{A12FB2E8-573D-4E7E-ABF5-A18A1ECF5273}" dt="2023-02-19T19:47:00.018" v="6083" actId="14100"/>
          <ac:spMkLst>
            <pc:docMk/>
            <pc:sldMk cId="97373431" sldId="427"/>
            <ac:spMk id="4" creationId="{5E2E7168-41D8-C8B1-454C-E133CCE59E3E}"/>
          </ac:spMkLst>
        </pc:spChg>
        <pc:picChg chg="add mod">
          <ac:chgData name="Gaultier LARGE" userId="0db51674e3edcb77" providerId="LiveId" clId="{A12FB2E8-573D-4E7E-ABF5-A18A1ECF5273}" dt="2023-02-19T19:47:16.905" v="6085" actId="1076"/>
          <ac:picMkLst>
            <pc:docMk/>
            <pc:sldMk cId="97373431" sldId="427"/>
            <ac:picMk id="6" creationId="{7E2B4822-4364-599D-0A16-7B76C47BE735}"/>
          </ac:picMkLst>
        </pc:picChg>
      </pc:sldChg>
      <pc:sldChg chg="addSp delSp modSp new mod modClrScheme chgLayout">
        <pc:chgData name="Gaultier LARGE" userId="0db51674e3edcb77" providerId="LiveId" clId="{A12FB2E8-573D-4E7E-ABF5-A18A1ECF5273}" dt="2023-02-19T19:52:31.834" v="6119" actId="404"/>
        <pc:sldMkLst>
          <pc:docMk/>
          <pc:sldMk cId="1555620615" sldId="428"/>
        </pc:sldMkLst>
        <pc:spChg chg="del mod ord">
          <ac:chgData name="Gaultier LARGE" userId="0db51674e3edcb77" providerId="LiveId" clId="{A12FB2E8-573D-4E7E-ABF5-A18A1ECF5273}" dt="2023-02-19T19:51:42.805" v="6087" actId="700"/>
          <ac:spMkLst>
            <pc:docMk/>
            <pc:sldMk cId="1555620615" sldId="428"/>
            <ac:spMk id="2" creationId="{91164B30-44C1-1284-3269-3C6F4D509C08}"/>
          </ac:spMkLst>
        </pc:spChg>
        <pc:spChg chg="add mod ord">
          <ac:chgData name="Gaultier LARGE" userId="0db51674e3edcb77" providerId="LiveId" clId="{A12FB2E8-573D-4E7E-ABF5-A18A1ECF5273}" dt="2023-02-19T19:51:51.518" v="6117" actId="20577"/>
          <ac:spMkLst>
            <pc:docMk/>
            <pc:sldMk cId="1555620615" sldId="428"/>
            <ac:spMk id="3" creationId="{DB97F74B-9341-AA58-C1C7-BABEF3078AED}"/>
          </ac:spMkLst>
        </pc:spChg>
        <pc:spChg chg="add mod ord">
          <ac:chgData name="Gaultier LARGE" userId="0db51674e3edcb77" providerId="LiveId" clId="{A12FB2E8-573D-4E7E-ABF5-A18A1ECF5273}" dt="2023-02-19T19:52:31.834" v="6119" actId="404"/>
          <ac:spMkLst>
            <pc:docMk/>
            <pc:sldMk cId="1555620615" sldId="428"/>
            <ac:spMk id="4" creationId="{DB50E631-35A7-CA69-1AEC-B3EFA76FC9B9}"/>
          </ac:spMkLst>
        </pc:spChg>
      </pc:sldChg>
      <pc:sldChg chg="modSp new del mod">
        <pc:chgData name="Gaultier LARGE" userId="0db51674e3edcb77" providerId="LiveId" clId="{A12FB2E8-573D-4E7E-ABF5-A18A1ECF5273}" dt="2023-02-20T18:38:20.069" v="7768" actId="47"/>
        <pc:sldMkLst>
          <pc:docMk/>
          <pc:sldMk cId="2572226811" sldId="429"/>
        </pc:sldMkLst>
        <pc:spChg chg="mod">
          <ac:chgData name="Gaultier LARGE" userId="0db51674e3edcb77" providerId="LiveId" clId="{A12FB2E8-573D-4E7E-ABF5-A18A1ECF5273}" dt="2023-02-19T19:52:56.946" v="6151" actId="20577"/>
          <ac:spMkLst>
            <pc:docMk/>
            <pc:sldMk cId="2572226811" sldId="429"/>
            <ac:spMk id="2" creationId="{3C0DE537-9121-29AB-3CCA-499C868CD3C1}"/>
          </ac:spMkLst>
        </pc:spChg>
        <pc:spChg chg="mod">
          <ac:chgData name="Gaultier LARGE" userId="0db51674e3edcb77" providerId="LiveId" clId="{A12FB2E8-573D-4E7E-ABF5-A18A1ECF5273}" dt="2023-02-19T20:20:57.746" v="6703" actId="5793"/>
          <ac:spMkLst>
            <pc:docMk/>
            <pc:sldMk cId="2572226811" sldId="429"/>
            <ac:spMk id="3" creationId="{B3E4AA64-DD35-3BCC-DEF3-3F8B6599BD0F}"/>
          </ac:spMkLst>
        </pc:spChg>
      </pc:sldChg>
      <pc:sldChg chg="delSp modSp add del mod ord setBg delDesignElem">
        <pc:chgData name="Gaultier LARGE" userId="0db51674e3edcb77" providerId="LiveId" clId="{A12FB2E8-573D-4E7E-ABF5-A18A1ECF5273}" dt="2023-02-19T20:04:56.012" v="6386" actId="47"/>
        <pc:sldMkLst>
          <pc:docMk/>
          <pc:sldMk cId="403435318" sldId="430"/>
        </pc:sldMkLst>
        <pc:spChg chg="mod">
          <ac:chgData name="Gaultier LARGE" userId="0db51674e3edcb77" providerId="LiveId" clId="{A12FB2E8-573D-4E7E-ABF5-A18A1ECF5273}" dt="2023-02-19T19:59:19.368" v="6232" actId="21"/>
          <ac:spMkLst>
            <pc:docMk/>
            <pc:sldMk cId="403435318" sldId="430"/>
            <ac:spMk id="4" creationId="{6072360B-D401-FD0B-16EE-3C470BBB3D2B}"/>
          </ac:spMkLst>
        </pc:spChg>
        <pc:spChg chg="del">
          <ac:chgData name="Gaultier LARGE" userId="0db51674e3edcb77" providerId="LiveId" clId="{A12FB2E8-573D-4E7E-ABF5-A18A1ECF5273}" dt="2023-02-19T19:54:50.695" v="6157"/>
          <ac:spMkLst>
            <pc:docMk/>
            <pc:sldMk cId="403435318" sldId="430"/>
            <ac:spMk id="9" creationId="{6027F030-58A9-44B8-ABF5-0372D2954EE6}"/>
          </ac:spMkLst>
        </pc:spChg>
        <pc:spChg chg="del">
          <ac:chgData name="Gaultier LARGE" userId="0db51674e3edcb77" providerId="LiveId" clId="{A12FB2E8-573D-4E7E-ABF5-A18A1ECF5273}" dt="2023-02-19T19:54:50.695" v="6157"/>
          <ac:spMkLst>
            <pc:docMk/>
            <pc:sldMk cId="403435318" sldId="430"/>
            <ac:spMk id="11" creationId="{A6328306-71F0-4C12-A2D9-7C857146B1D0}"/>
          </ac:spMkLst>
        </pc:spChg>
        <pc:spChg chg="del">
          <ac:chgData name="Gaultier LARGE" userId="0db51674e3edcb77" providerId="LiveId" clId="{A12FB2E8-573D-4E7E-ABF5-A18A1ECF5273}" dt="2023-02-19T19:54:50.695" v="6157"/>
          <ac:spMkLst>
            <pc:docMk/>
            <pc:sldMk cId="403435318" sldId="430"/>
            <ac:spMk id="13" creationId="{64AB010C-C307-4A53-9D97-39C6AAB2E056}"/>
          </ac:spMkLst>
        </pc:spChg>
        <pc:spChg chg="del">
          <ac:chgData name="Gaultier LARGE" userId="0db51674e3edcb77" providerId="LiveId" clId="{A12FB2E8-573D-4E7E-ABF5-A18A1ECF5273}" dt="2023-02-19T19:54:50.695" v="6157"/>
          <ac:spMkLst>
            <pc:docMk/>
            <pc:sldMk cId="403435318" sldId="430"/>
            <ac:spMk id="15" creationId="{3252C512-4076-456E-AD89-50B0316453D0}"/>
          </ac:spMkLst>
        </pc:spChg>
        <pc:spChg chg="del">
          <ac:chgData name="Gaultier LARGE" userId="0db51674e3edcb77" providerId="LiveId" clId="{A12FB2E8-573D-4E7E-ABF5-A18A1ECF5273}" dt="2023-02-19T19:54:50.695" v="6157"/>
          <ac:spMkLst>
            <pc:docMk/>
            <pc:sldMk cId="403435318" sldId="430"/>
            <ac:spMk id="17" creationId="{71C24C9E-C2F4-4FA4-947B-6CBAC7C3AE1D}"/>
          </ac:spMkLst>
        </pc:spChg>
        <pc:spChg chg="del">
          <ac:chgData name="Gaultier LARGE" userId="0db51674e3edcb77" providerId="LiveId" clId="{A12FB2E8-573D-4E7E-ABF5-A18A1ECF5273}" dt="2023-02-19T19:54:50.695" v="6157"/>
          <ac:spMkLst>
            <pc:docMk/>
            <pc:sldMk cId="403435318" sldId="430"/>
            <ac:spMk id="19" creationId="{604B7750-FFCA-4912-AC2E-989EECC941B2}"/>
          </ac:spMkLst>
        </pc:spChg>
        <pc:spChg chg="del">
          <ac:chgData name="Gaultier LARGE" userId="0db51674e3edcb77" providerId="LiveId" clId="{A12FB2E8-573D-4E7E-ABF5-A18A1ECF5273}" dt="2023-02-19T19:54:50.695" v="6157"/>
          <ac:spMkLst>
            <pc:docMk/>
            <pc:sldMk cId="403435318" sldId="430"/>
            <ac:spMk id="21" creationId="{52494659-52DF-4053-975B-36F06255E2E8}"/>
          </ac:spMkLst>
        </pc:spChg>
        <pc:spChg chg="del">
          <ac:chgData name="Gaultier LARGE" userId="0db51674e3edcb77" providerId="LiveId" clId="{A12FB2E8-573D-4E7E-ABF5-A18A1ECF5273}" dt="2023-02-19T19:54:50.695" v="6157"/>
          <ac:spMkLst>
            <pc:docMk/>
            <pc:sldMk cId="403435318" sldId="430"/>
            <ac:spMk id="23" creationId="{EE807326-229C-458C-BDA0-C721262167D9}"/>
          </ac:spMkLst>
        </pc:spChg>
        <pc:spChg chg="del">
          <ac:chgData name="Gaultier LARGE" userId="0db51674e3edcb77" providerId="LiveId" clId="{A12FB2E8-573D-4E7E-ABF5-A18A1ECF5273}" dt="2023-02-19T19:54:50.695" v="6157"/>
          <ac:spMkLst>
            <pc:docMk/>
            <pc:sldMk cId="403435318" sldId="430"/>
            <ac:spMk id="25" creationId="{FCADE1D5-E79C-4CEF-BEFD-B66EFB394D25}"/>
          </ac:spMkLst>
        </pc:spChg>
        <pc:spChg chg="del">
          <ac:chgData name="Gaultier LARGE" userId="0db51674e3edcb77" providerId="LiveId" clId="{A12FB2E8-573D-4E7E-ABF5-A18A1ECF5273}" dt="2023-02-19T19:54:50.695" v="6157"/>
          <ac:spMkLst>
            <pc:docMk/>
            <pc:sldMk cId="403435318" sldId="430"/>
            <ac:spMk id="27" creationId="{54FC8EB5-1620-43B8-B816-8A91B6EAC975}"/>
          </ac:spMkLst>
        </pc:spChg>
        <pc:spChg chg="del">
          <ac:chgData name="Gaultier LARGE" userId="0db51674e3edcb77" providerId="LiveId" clId="{A12FB2E8-573D-4E7E-ABF5-A18A1ECF5273}" dt="2023-02-19T19:54:50.695" v="6157"/>
          <ac:spMkLst>
            <pc:docMk/>
            <pc:sldMk cId="403435318" sldId="430"/>
            <ac:spMk id="29" creationId="{3D544515-9F93-4809-A102-B49C85F4608F}"/>
          </ac:spMkLst>
        </pc:spChg>
      </pc:sldChg>
      <pc:sldChg chg="addSp delSp modSp new mod ord modClrScheme chgLayout">
        <pc:chgData name="Gaultier LARGE" userId="0db51674e3edcb77" providerId="LiveId" clId="{A12FB2E8-573D-4E7E-ABF5-A18A1ECF5273}" dt="2023-02-19T20:02:37.926" v="6346"/>
        <pc:sldMkLst>
          <pc:docMk/>
          <pc:sldMk cId="1032703382" sldId="431"/>
        </pc:sldMkLst>
        <pc:spChg chg="del mod ord">
          <ac:chgData name="Gaultier LARGE" userId="0db51674e3edcb77" providerId="LiveId" clId="{A12FB2E8-573D-4E7E-ABF5-A18A1ECF5273}" dt="2023-02-19T19:56:10.444" v="6191" actId="700"/>
          <ac:spMkLst>
            <pc:docMk/>
            <pc:sldMk cId="1032703382" sldId="431"/>
            <ac:spMk id="2" creationId="{85CA25BD-627D-2E52-0C70-2D923E10129C}"/>
          </ac:spMkLst>
        </pc:spChg>
        <pc:spChg chg="add mod ord">
          <ac:chgData name="Gaultier LARGE" userId="0db51674e3edcb77" providerId="LiveId" clId="{A12FB2E8-573D-4E7E-ABF5-A18A1ECF5273}" dt="2023-02-19T19:56:14.236" v="6209" actId="20577"/>
          <ac:spMkLst>
            <pc:docMk/>
            <pc:sldMk cId="1032703382" sldId="431"/>
            <ac:spMk id="3" creationId="{A02FF619-914E-4293-7A5D-984763276107}"/>
          </ac:spMkLst>
        </pc:spChg>
        <pc:spChg chg="add del mod ord">
          <ac:chgData name="Gaultier LARGE" userId="0db51674e3edcb77" providerId="LiveId" clId="{A12FB2E8-573D-4E7E-ABF5-A18A1ECF5273}" dt="2023-02-19T19:58:11.960" v="6219"/>
          <ac:spMkLst>
            <pc:docMk/>
            <pc:sldMk cId="1032703382" sldId="431"/>
            <ac:spMk id="4" creationId="{D7CCC1D6-1626-B2D2-301E-B0C7265C8E71}"/>
          </ac:spMkLst>
        </pc:spChg>
        <pc:picChg chg="add mod">
          <ac:chgData name="Gaultier LARGE" userId="0db51674e3edcb77" providerId="LiveId" clId="{A12FB2E8-573D-4E7E-ABF5-A18A1ECF5273}" dt="2023-02-19T19:58:20.331" v="6223" actId="1076"/>
          <ac:picMkLst>
            <pc:docMk/>
            <pc:sldMk cId="1032703382" sldId="431"/>
            <ac:picMk id="10242" creationId="{992B84CD-ADB2-F95C-8BB8-11F0530AFFFB}"/>
          </ac:picMkLst>
        </pc:picChg>
        <pc:picChg chg="add mod">
          <ac:chgData name="Gaultier LARGE" userId="0db51674e3edcb77" providerId="LiveId" clId="{A12FB2E8-573D-4E7E-ABF5-A18A1ECF5273}" dt="2023-02-19T19:58:23.182" v="6225" actId="1076"/>
          <ac:picMkLst>
            <pc:docMk/>
            <pc:sldMk cId="1032703382" sldId="431"/>
            <ac:picMk id="10244" creationId="{10FD2ACF-F0D5-09DC-4AE5-7BB29891C0CC}"/>
          </ac:picMkLst>
        </pc:picChg>
        <pc:picChg chg="add mod">
          <ac:chgData name="Gaultier LARGE" userId="0db51674e3edcb77" providerId="LiveId" clId="{A12FB2E8-573D-4E7E-ABF5-A18A1ECF5273}" dt="2023-02-19T19:58:24.834" v="6226" actId="1076"/>
          <ac:picMkLst>
            <pc:docMk/>
            <pc:sldMk cId="1032703382" sldId="431"/>
            <ac:picMk id="10246" creationId="{0124B4D4-33C6-8507-9CE5-89B181A1CCC6}"/>
          </ac:picMkLst>
        </pc:picChg>
      </pc:sldChg>
      <pc:sldChg chg="addSp delSp modSp new mod">
        <pc:chgData name="Gaultier LARGE" userId="0db51674e3edcb77" providerId="LiveId" clId="{A12FB2E8-573D-4E7E-ABF5-A18A1ECF5273}" dt="2023-02-19T20:03:22.358" v="6374" actId="14100"/>
        <pc:sldMkLst>
          <pc:docMk/>
          <pc:sldMk cId="1663815526" sldId="432"/>
        </pc:sldMkLst>
        <pc:spChg chg="mod">
          <ac:chgData name="Gaultier LARGE" userId="0db51674e3edcb77" providerId="LiveId" clId="{A12FB2E8-573D-4E7E-ABF5-A18A1ECF5273}" dt="2023-02-19T19:59:51.416" v="6291" actId="20577"/>
          <ac:spMkLst>
            <pc:docMk/>
            <pc:sldMk cId="1663815526" sldId="432"/>
            <ac:spMk id="2" creationId="{D1D61AEA-B6BF-950B-09A2-67AA665106F3}"/>
          </ac:spMkLst>
        </pc:spChg>
        <pc:spChg chg="mod">
          <ac:chgData name="Gaultier LARGE" userId="0db51674e3edcb77" providerId="LiveId" clId="{A12FB2E8-573D-4E7E-ABF5-A18A1ECF5273}" dt="2023-02-19T20:02:35.400" v="6344" actId="1076"/>
          <ac:spMkLst>
            <pc:docMk/>
            <pc:sldMk cId="1663815526" sldId="432"/>
            <ac:spMk id="3" creationId="{58A02709-64B5-6AD4-B46B-85A92C7BF6C2}"/>
          </ac:spMkLst>
        </pc:spChg>
        <pc:spChg chg="add del mod">
          <ac:chgData name="Gaultier LARGE" userId="0db51674e3edcb77" providerId="LiveId" clId="{A12FB2E8-573D-4E7E-ABF5-A18A1ECF5273}" dt="2023-02-19T20:02:27.375" v="6341" actId="478"/>
          <ac:spMkLst>
            <pc:docMk/>
            <pc:sldMk cId="1663815526" sldId="432"/>
            <ac:spMk id="4" creationId="{7366FD72-DBC0-FF2E-082B-9FAAD8C0DE96}"/>
          </ac:spMkLst>
        </pc:spChg>
        <pc:spChg chg="add mod">
          <ac:chgData name="Gaultier LARGE" userId="0db51674e3edcb77" providerId="LiveId" clId="{A12FB2E8-573D-4E7E-ABF5-A18A1ECF5273}" dt="2023-02-19T20:03:22.358" v="6374" actId="14100"/>
          <ac:spMkLst>
            <pc:docMk/>
            <pc:sldMk cId="1663815526" sldId="432"/>
            <ac:spMk id="5" creationId="{C573DA77-8142-2541-FF30-009ECCB3AFDC}"/>
          </ac:spMkLst>
        </pc:spChg>
        <pc:picChg chg="add mod">
          <ac:chgData name="Gaultier LARGE" userId="0db51674e3edcb77" providerId="LiveId" clId="{A12FB2E8-573D-4E7E-ABF5-A18A1ECF5273}" dt="2023-02-19T20:01:36.446" v="6319" actId="1076"/>
          <ac:picMkLst>
            <pc:docMk/>
            <pc:sldMk cId="1663815526" sldId="432"/>
            <ac:picMk id="11266" creationId="{6BDA40D6-D653-1836-4D41-8D15050561E0}"/>
          </ac:picMkLst>
        </pc:picChg>
        <pc:picChg chg="add mod">
          <ac:chgData name="Gaultier LARGE" userId="0db51674e3edcb77" providerId="LiveId" clId="{A12FB2E8-573D-4E7E-ABF5-A18A1ECF5273}" dt="2023-02-19T20:01:37.392" v="6320" actId="1076"/>
          <ac:picMkLst>
            <pc:docMk/>
            <pc:sldMk cId="1663815526" sldId="432"/>
            <ac:picMk id="11268" creationId="{587EBFEB-2ABC-AA56-8DEE-6079C3882045}"/>
          </ac:picMkLst>
        </pc:picChg>
        <pc:picChg chg="add mod">
          <ac:chgData name="Gaultier LARGE" userId="0db51674e3edcb77" providerId="LiveId" clId="{A12FB2E8-573D-4E7E-ABF5-A18A1ECF5273}" dt="2023-02-19T20:01:35.303" v="6318" actId="1076"/>
          <ac:picMkLst>
            <pc:docMk/>
            <pc:sldMk cId="1663815526" sldId="432"/>
            <ac:picMk id="11270" creationId="{45B1675E-53D2-64F7-7B3F-0B2610CA3972}"/>
          </ac:picMkLst>
        </pc:picChg>
        <pc:picChg chg="add mod">
          <ac:chgData name="Gaultier LARGE" userId="0db51674e3edcb77" providerId="LiveId" clId="{A12FB2E8-573D-4E7E-ABF5-A18A1ECF5273}" dt="2023-02-19T20:01:44.191" v="6323" actId="14100"/>
          <ac:picMkLst>
            <pc:docMk/>
            <pc:sldMk cId="1663815526" sldId="432"/>
            <ac:picMk id="11272" creationId="{C4556335-C952-5B5F-A741-3A760E2DB1CE}"/>
          </ac:picMkLst>
        </pc:picChg>
        <pc:picChg chg="add mod">
          <ac:chgData name="Gaultier LARGE" userId="0db51674e3edcb77" providerId="LiveId" clId="{A12FB2E8-573D-4E7E-ABF5-A18A1ECF5273}" dt="2023-02-19T20:03:14.249" v="6371" actId="1076"/>
          <ac:picMkLst>
            <pc:docMk/>
            <pc:sldMk cId="1663815526" sldId="432"/>
            <ac:picMk id="11274" creationId="{3091B89E-8FC5-BC8E-F8D1-A34B236948C2}"/>
          </ac:picMkLst>
        </pc:picChg>
      </pc:sldChg>
      <pc:sldChg chg="new del">
        <pc:chgData name="Gaultier LARGE" userId="0db51674e3edcb77" providerId="LiveId" clId="{A12FB2E8-573D-4E7E-ABF5-A18A1ECF5273}" dt="2023-02-19T20:04:57.054" v="6387" actId="47"/>
        <pc:sldMkLst>
          <pc:docMk/>
          <pc:sldMk cId="4074601998" sldId="433"/>
        </pc:sldMkLst>
      </pc:sldChg>
      <pc:sldChg chg="modSp add ord">
        <pc:chgData name="Gaultier LARGE" userId="0db51674e3edcb77" providerId="LiveId" clId="{A12FB2E8-573D-4E7E-ABF5-A18A1ECF5273}" dt="2023-02-19T19:59:21.278" v="6233"/>
        <pc:sldMkLst>
          <pc:docMk/>
          <pc:sldMk cId="3716007101" sldId="434"/>
        </pc:sldMkLst>
        <pc:spChg chg="mod">
          <ac:chgData name="Gaultier LARGE" userId="0db51674e3edcb77" providerId="LiveId" clId="{A12FB2E8-573D-4E7E-ABF5-A18A1ECF5273}" dt="2023-02-19T19:59:21.278" v="6233"/>
          <ac:spMkLst>
            <pc:docMk/>
            <pc:sldMk cId="3716007101" sldId="434"/>
            <ac:spMk id="4" creationId="{6072360B-D401-FD0B-16EE-3C470BBB3D2B}"/>
          </ac:spMkLst>
        </pc:spChg>
      </pc:sldChg>
      <pc:sldChg chg="modSp new mod ord">
        <pc:chgData name="Gaultier LARGE" userId="0db51674e3edcb77" providerId="LiveId" clId="{A12FB2E8-573D-4E7E-ABF5-A18A1ECF5273}" dt="2023-02-19T20:10:32.850" v="6450"/>
        <pc:sldMkLst>
          <pc:docMk/>
          <pc:sldMk cId="1044940136" sldId="435"/>
        </pc:sldMkLst>
        <pc:spChg chg="mod">
          <ac:chgData name="Gaultier LARGE" userId="0db51674e3edcb77" providerId="LiveId" clId="{A12FB2E8-573D-4E7E-ABF5-A18A1ECF5273}" dt="2023-02-19T20:05:40.580" v="6404" actId="20577"/>
          <ac:spMkLst>
            <pc:docMk/>
            <pc:sldMk cId="1044940136" sldId="435"/>
            <ac:spMk id="2" creationId="{2252AD72-77C4-D7A0-9D0B-C4F6E11CC011}"/>
          </ac:spMkLst>
        </pc:spChg>
        <pc:spChg chg="mod">
          <ac:chgData name="Gaultier LARGE" userId="0db51674e3edcb77" providerId="LiveId" clId="{A12FB2E8-573D-4E7E-ABF5-A18A1ECF5273}" dt="2023-02-19T20:05:29.794" v="6396" actId="403"/>
          <ac:spMkLst>
            <pc:docMk/>
            <pc:sldMk cId="1044940136" sldId="435"/>
            <ac:spMk id="3" creationId="{D751BEBB-0007-133D-F464-30C343A6020B}"/>
          </ac:spMkLst>
        </pc:spChg>
      </pc:sldChg>
      <pc:sldChg chg="modSp new mod ord">
        <pc:chgData name="Gaultier LARGE" userId="0db51674e3edcb77" providerId="LiveId" clId="{A12FB2E8-573D-4E7E-ABF5-A18A1ECF5273}" dt="2023-02-19T20:10:32.850" v="6450"/>
        <pc:sldMkLst>
          <pc:docMk/>
          <pc:sldMk cId="1374721086" sldId="436"/>
        </pc:sldMkLst>
        <pc:spChg chg="mod">
          <ac:chgData name="Gaultier LARGE" userId="0db51674e3edcb77" providerId="LiveId" clId="{A12FB2E8-573D-4E7E-ABF5-A18A1ECF5273}" dt="2023-02-19T20:05:47.956" v="6406" actId="20577"/>
          <ac:spMkLst>
            <pc:docMk/>
            <pc:sldMk cId="1374721086" sldId="436"/>
            <ac:spMk id="2" creationId="{1873D128-37A7-47F2-4F0F-CF3C23C05B30}"/>
          </ac:spMkLst>
        </pc:spChg>
        <pc:spChg chg="mod">
          <ac:chgData name="Gaultier LARGE" userId="0db51674e3edcb77" providerId="LiveId" clId="{A12FB2E8-573D-4E7E-ABF5-A18A1ECF5273}" dt="2023-02-19T20:05:36.312" v="6400" actId="404"/>
          <ac:spMkLst>
            <pc:docMk/>
            <pc:sldMk cId="1374721086" sldId="436"/>
            <ac:spMk id="3" creationId="{3C7E945D-BA4A-DA23-8DB4-FAF38EB94656}"/>
          </ac:spMkLst>
        </pc:spChg>
      </pc:sldChg>
      <pc:sldChg chg="addSp modSp new mod">
        <pc:chgData name="Gaultier LARGE" userId="0db51674e3edcb77" providerId="LiveId" clId="{A12FB2E8-573D-4E7E-ABF5-A18A1ECF5273}" dt="2023-02-19T20:09:59.785" v="6444"/>
        <pc:sldMkLst>
          <pc:docMk/>
          <pc:sldMk cId="2656056265" sldId="437"/>
        </pc:sldMkLst>
        <pc:spChg chg="mod">
          <ac:chgData name="Gaultier LARGE" userId="0db51674e3edcb77" providerId="LiveId" clId="{A12FB2E8-573D-4E7E-ABF5-A18A1ECF5273}" dt="2023-02-19T20:09:59.785" v="6444"/>
          <ac:spMkLst>
            <pc:docMk/>
            <pc:sldMk cId="2656056265" sldId="437"/>
            <ac:spMk id="2" creationId="{8AABDE56-50C8-B598-2CB8-42B0D9C28407}"/>
          </ac:spMkLst>
        </pc:spChg>
        <pc:spChg chg="mod">
          <ac:chgData name="Gaultier LARGE" userId="0db51674e3edcb77" providerId="LiveId" clId="{A12FB2E8-573D-4E7E-ABF5-A18A1ECF5273}" dt="2023-02-19T20:08:05.081" v="6420" actId="207"/>
          <ac:spMkLst>
            <pc:docMk/>
            <pc:sldMk cId="2656056265" sldId="437"/>
            <ac:spMk id="3" creationId="{13CC2C61-0FB0-B9DE-0DBE-5065240BBFDE}"/>
          </ac:spMkLst>
        </pc:spChg>
        <pc:picChg chg="add mod">
          <ac:chgData name="Gaultier LARGE" userId="0db51674e3edcb77" providerId="LiveId" clId="{A12FB2E8-573D-4E7E-ABF5-A18A1ECF5273}" dt="2023-02-19T20:07:55.190" v="6416" actId="1076"/>
          <ac:picMkLst>
            <pc:docMk/>
            <pc:sldMk cId="2656056265" sldId="437"/>
            <ac:picMk id="12290" creationId="{4C91429A-AA2D-2E53-8968-6CFA01B1A36F}"/>
          </ac:picMkLst>
        </pc:picChg>
      </pc:sldChg>
      <pc:sldChg chg="addSp delSp modSp new mod ord">
        <pc:chgData name="Gaultier LARGE" userId="0db51674e3edcb77" providerId="LiveId" clId="{A12FB2E8-573D-4E7E-ABF5-A18A1ECF5273}" dt="2023-02-19T20:10:07.080" v="6446"/>
        <pc:sldMkLst>
          <pc:docMk/>
          <pc:sldMk cId="148988123" sldId="438"/>
        </pc:sldMkLst>
        <pc:spChg chg="mod">
          <ac:chgData name="Gaultier LARGE" userId="0db51674e3edcb77" providerId="LiveId" clId="{A12FB2E8-573D-4E7E-ABF5-A18A1ECF5273}" dt="2023-02-19T20:09:49.944" v="6443"/>
          <ac:spMkLst>
            <pc:docMk/>
            <pc:sldMk cId="148988123" sldId="438"/>
            <ac:spMk id="2" creationId="{38808272-A02E-C66C-3C69-2F8A5EF2B1E4}"/>
          </ac:spMkLst>
        </pc:spChg>
        <pc:spChg chg="mod">
          <ac:chgData name="Gaultier LARGE" userId="0db51674e3edcb77" providerId="LiveId" clId="{A12FB2E8-573D-4E7E-ABF5-A18A1ECF5273}" dt="2023-02-19T20:09:37.665" v="6441" actId="14100"/>
          <ac:spMkLst>
            <pc:docMk/>
            <pc:sldMk cId="148988123" sldId="438"/>
            <ac:spMk id="3" creationId="{64758B89-769D-BD83-CFD4-9FD6A07ADD95}"/>
          </ac:spMkLst>
        </pc:spChg>
        <pc:spChg chg="add del">
          <ac:chgData name="Gaultier LARGE" userId="0db51674e3edcb77" providerId="LiveId" clId="{A12FB2E8-573D-4E7E-ABF5-A18A1ECF5273}" dt="2023-02-19T20:09:24.969" v="6432" actId="22"/>
          <ac:spMkLst>
            <pc:docMk/>
            <pc:sldMk cId="148988123" sldId="438"/>
            <ac:spMk id="5" creationId="{6688DDE6-8274-A4B2-5A8A-1A398E44203D}"/>
          </ac:spMkLst>
        </pc:spChg>
        <pc:picChg chg="add mod">
          <ac:chgData name="Gaultier LARGE" userId="0db51674e3edcb77" providerId="LiveId" clId="{A12FB2E8-573D-4E7E-ABF5-A18A1ECF5273}" dt="2023-02-19T20:09:42.759" v="6442"/>
          <ac:picMkLst>
            <pc:docMk/>
            <pc:sldMk cId="148988123" sldId="438"/>
            <ac:picMk id="6" creationId="{08040D05-5BE6-5330-189D-835C821786C4}"/>
          </ac:picMkLst>
        </pc:picChg>
      </pc:sldChg>
      <pc:sldChg chg="modSp new mod">
        <pc:chgData name="Gaultier LARGE" userId="0db51674e3edcb77" providerId="LiveId" clId="{A12FB2E8-573D-4E7E-ABF5-A18A1ECF5273}" dt="2023-02-19T20:16:04.507" v="6478" actId="404"/>
        <pc:sldMkLst>
          <pc:docMk/>
          <pc:sldMk cId="903911393" sldId="439"/>
        </pc:sldMkLst>
        <pc:spChg chg="mod">
          <ac:chgData name="Gaultier LARGE" userId="0db51674e3edcb77" providerId="LiveId" clId="{A12FB2E8-573D-4E7E-ABF5-A18A1ECF5273}" dt="2023-02-19T20:15:43.625" v="6475" actId="20577"/>
          <ac:spMkLst>
            <pc:docMk/>
            <pc:sldMk cId="903911393" sldId="439"/>
            <ac:spMk id="2" creationId="{DC7A0773-F443-629E-4865-2265EABDA5B0}"/>
          </ac:spMkLst>
        </pc:spChg>
        <pc:spChg chg="mod">
          <ac:chgData name="Gaultier LARGE" userId="0db51674e3edcb77" providerId="LiveId" clId="{A12FB2E8-573D-4E7E-ABF5-A18A1ECF5273}" dt="2023-02-19T20:16:04.507" v="6478" actId="404"/>
          <ac:spMkLst>
            <pc:docMk/>
            <pc:sldMk cId="903911393" sldId="439"/>
            <ac:spMk id="3" creationId="{17927A2D-6DA6-E4DF-C4D8-F2E49B4C12BC}"/>
          </ac:spMkLst>
        </pc:spChg>
      </pc:sldChg>
      <pc:sldChg chg="new del">
        <pc:chgData name="Gaultier LARGE" userId="0db51674e3edcb77" providerId="LiveId" clId="{A12FB2E8-573D-4E7E-ABF5-A18A1ECF5273}" dt="2023-02-19T20:10:37.818" v="6452" actId="47"/>
        <pc:sldMkLst>
          <pc:docMk/>
          <pc:sldMk cId="1586001147" sldId="439"/>
        </pc:sldMkLst>
      </pc:sldChg>
      <pc:sldChg chg="modSp new mod">
        <pc:chgData name="Gaultier LARGE" userId="0db51674e3edcb77" providerId="LiveId" clId="{A12FB2E8-573D-4E7E-ABF5-A18A1ECF5273}" dt="2023-02-23T16:30:47.878" v="9321" actId="20577"/>
        <pc:sldMkLst>
          <pc:docMk/>
          <pc:sldMk cId="2439152784" sldId="440"/>
        </pc:sldMkLst>
        <pc:spChg chg="mod">
          <ac:chgData name="Gaultier LARGE" userId="0db51674e3edcb77" providerId="LiveId" clId="{A12FB2E8-573D-4E7E-ABF5-A18A1ECF5273}" dt="2023-02-19T20:19:29.214" v="6510" actId="20577"/>
          <ac:spMkLst>
            <pc:docMk/>
            <pc:sldMk cId="2439152784" sldId="440"/>
            <ac:spMk id="2" creationId="{8AA5D937-F8D5-4B31-EE1D-A5D70B8DB53B}"/>
          </ac:spMkLst>
        </pc:spChg>
        <pc:spChg chg="mod">
          <ac:chgData name="Gaultier LARGE" userId="0db51674e3edcb77" providerId="LiveId" clId="{A12FB2E8-573D-4E7E-ABF5-A18A1ECF5273}" dt="2023-02-23T16:30:47.878" v="9321" actId="20577"/>
          <ac:spMkLst>
            <pc:docMk/>
            <pc:sldMk cId="2439152784" sldId="440"/>
            <ac:spMk id="3" creationId="{D9ADF991-E13C-0548-DE75-8CD03321878E}"/>
          </ac:spMkLst>
        </pc:spChg>
      </pc:sldChg>
      <pc:sldChg chg="addSp delSp modSp new mod modClrScheme chgLayout">
        <pc:chgData name="Gaultier LARGE" userId="0db51674e3edcb77" providerId="LiveId" clId="{A12FB2E8-573D-4E7E-ABF5-A18A1ECF5273}" dt="2023-02-19T20:28:32.732" v="6939" actId="20577"/>
        <pc:sldMkLst>
          <pc:docMk/>
          <pc:sldMk cId="2568693053" sldId="441"/>
        </pc:sldMkLst>
        <pc:spChg chg="del mod ord">
          <ac:chgData name="Gaultier LARGE" userId="0db51674e3edcb77" providerId="LiveId" clId="{A12FB2E8-573D-4E7E-ABF5-A18A1ECF5273}" dt="2023-02-19T20:22:56.592" v="6707" actId="700"/>
          <ac:spMkLst>
            <pc:docMk/>
            <pc:sldMk cId="2568693053" sldId="441"/>
            <ac:spMk id="2" creationId="{57685208-8CB2-B757-DCC9-6ECC215EFCEC}"/>
          </ac:spMkLst>
        </pc:spChg>
        <pc:spChg chg="add mod ord">
          <ac:chgData name="Gaultier LARGE" userId="0db51674e3edcb77" providerId="LiveId" clId="{A12FB2E8-573D-4E7E-ABF5-A18A1ECF5273}" dt="2023-02-19T20:23:06.209" v="6722" actId="20577"/>
          <ac:spMkLst>
            <pc:docMk/>
            <pc:sldMk cId="2568693053" sldId="441"/>
            <ac:spMk id="3" creationId="{723ACBF0-D071-DE69-78E7-E6BD13E9C190}"/>
          </ac:spMkLst>
        </pc:spChg>
        <pc:spChg chg="add mod ord">
          <ac:chgData name="Gaultier LARGE" userId="0db51674e3edcb77" providerId="LiveId" clId="{A12FB2E8-573D-4E7E-ABF5-A18A1ECF5273}" dt="2023-02-19T20:28:32.732" v="6939" actId="20577"/>
          <ac:spMkLst>
            <pc:docMk/>
            <pc:sldMk cId="2568693053" sldId="441"/>
            <ac:spMk id="4" creationId="{C0D49E2D-1723-FDDA-614D-F145FCAD888C}"/>
          </ac:spMkLst>
        </pc:spChg>
      </pc:sldChg>
      <pc:sldChg chg="addSp delSp modSp new mod">
        <pc:chgData name="Gaultier LARGE" userId="0db51674e3edcb77" providerId="LiveId" clId="{A12FB2E8-573D-4E7E-ABF5-A18A1ECF5273}" dt="2023-02-19T20:27:54.884" v="6934" actId="1076"/>
        <pc:sldMkLst>
          <pc:docMk/>
          <pc:sldMk cId="2169902974" sldId="442"/>
        </pc:sldMkLst>
        <pc:spChg chg="mod">
          <ac:chgData name="Gaultier LARGE" userId="0db51674e3edcb77" providerId="LiveId" clId="{A12FB2E8-573D-4E7E-ABF5-A18A1ECF5273}" dt="2023-02-19T20:25:51.785" v="6904" actId="20577"/>
          <ac:spMkLst>
            <pc:docMk/>
            <pc:sldMk cId="2169902974" sldId="442"/>
            <ac:spMk id="2" creationId="{CC6BFFA2-DA2A-6F01-C8AA-1CF7A7E20742}"/>
          </ac:spMkLst>
        </pc:spChg>
        <pc:spChg chg="mod">
          <ac:chgData name="Gaultier LARGE" userId="0db51674e3edcb77" providerId="LiveId" clId="{A12FB2E8-573D-4E7E-ABF5-A18A1ECF5273}" dt="2023-02-19T20:27:50.493" v="6933" actId="6549"/>
          <ac:spMkLst>
            <pc:docMk/>
            <pc:sldMk cId="2169902974" sldId="442"/>
            <ac:spMk id="3" creationId="{EEACA0AE-1FEE-C772-0D60-9CE1E8AD595D}"/>
          </ac:spMkLst>
        </pc:spChg>
        <pc:spChg chg="add del">
          <ac:chgData name="Gaultier LARGE" userId="0db51674e3edcb77" providerId="LiveId" clId="{A12FB2E8-573D-4E7E-ABF5-A18A1ECF5273}" dt="2023-02-19T20:27:21.795" v="6922"/>
          <ac:spMkLst>
            <pc:docMk/>
            <pc:sldMk cId="2169902974" sldId="442"/>
            <ac:spMk id="6" creationId="{6C585C43-09B1-CA6A-0C5E-6FDD1E672D62}"/>
          </ac:spMkLst>
        </pc:spChg>
        <pc:picChg chg="add mod modCrop">
          <ac:chgData name="Gaultier LARGE" userId="0db51674e3edcb77" providerId="LiveId" clId="{A12FB2E8-573D-4E7E-ABF5-A18A1ECF5273}" dt="2023-02-19T20:27:54.884" v="6934" actId="1076"/>
          <ac:picMkLst>
            <pc:docMk/>
            <pc:sldMk cId="2169902974" sldId="442"/>
            <ac:picMk id="5" creationId="{C643D0DE-61BD-09F4-7CE6-E09C0DA1C97B}"/>
          </ac:picMkLst>
        </pc:picChg>
      </pc:sldChg>
      <pc:sldChg chg="addSp delSp modSp new mod">
        <pc:chgData name="Gaultier LARGE" userId="0db51674e3edcb77" providerId="LiveId" clId="{A12FB2E8-573D-4E7E-ABF5-A18A1ECF5273}" dt="2023-02-19T20:30:09.664" v="6981" actId="20577"/>
        <pc:sldMkLst>
          <pc:docMk/>
          <pc:sldMk cId="1837073985" sldId="443"/>
        </pc:sldMkLst>
        <pc:spChg chg="mod">
          <ac:chgData name="Gaultier LARGE" userId="0db51674e3edcb77" providerId="LiveId" clId="{A12FB2E8-573D-4E7E-ABF5-A18A1ECF5273}" dt="2023-02-19T20:30:09.664" v="6981" actId="20577"/>
          <ac:spMkLst>
            <pc:docMk/>
            <pc:sldMk cId="1837073985" sldId="443"/>
            <ac:spMk id="2" creationId="{6AE01996-82AB-D9D6-B513-2D96A0E2D09A}"/>
          </ac:spMkLst>
        </pc:spChg>
        <pc:spChg chg="del">
          <ac:chgData name="Gaultier LARGE" userId="0db51674e3edcb77" providerId="LiveId" clId="{A12FB2E8-573D-4E7E-ABF5-A18A1ECF5273}" dt="2023-02-19T20:29:13.280" v="6941" actId="478"/>
          <ac:spMkLst>
            <pc:docMk/>
            <pc:sldMk cId="1837073985" sldId="443"/>
            <ac:spMk id="3" creationId="{5A2F46AA-DB1D-5951-FBD8-7A344D7EBDDA}"/>
          </ac:spMkLst>
        </pc:spChg>
        <pc:graphicFrameChg chg="add mod modGraphic">
          <ac:chgData name="Gaultier LARGE" userId="0db51674e3edcb77" providerId="LiveId" clId="{A12FB2E8-573D-4E7E-ABF5-A18A1ECF5273}" dt="2023-02-19T20:29:57.419" v="6955" actId="12385"/>
          <ac:graphicFrameMkLst>
            <pc:docMk/>
            <pc:sldMk cId="1837073985" sldId="443"/>
            <ac:graphicFrameMk id="4" creationId="{CDBF71B0-5BD7-736F-4160-243CA860AF8F}"/>
          </ac:graphicFrameMkLst>
        </pc:graphicFrameChg>
      </pc:sldChg>
      <pc:sldChg chg="addSp delSp modSp new mod modClrScheme chgLayout">
        <pc:chgData name="Gaultier LARGE" userId="0db51674e3edcb77" providerId="LiveId" clId="{A12FB2E8-573D-4E7E-ABF5-A18A1ECF5273}" dt="2023-02-19T20:33:22.354" v="7025" actId="1076"/>
        <pc:sldMkLst>
          <pc:docMk/>
          <pc:sldMk cId="4121957046" sldId="444"/>
        </pc:sldMkLst>
        <pc:spChg chg="del mod ord">
          <ac:chgData name="Gaultier LARGE" userId="0db51674e3edcb77" providerId="LiveId" clId="{A12FB2E8-573D-4E7E-ABF5-A18A1ECF5273}" dt="2023-02-19T20:32:01.214" v="6983" actId="700"/>
          <ac:spMkLst>
            <pc:docMk/>
            <pc:sldMk cId="4121957046" sldId="444"/>
            <ac:spMk id="2" creationId="{51E46C42-58C3-19E3-72C0-F231A23D7E0E}"/>
          </ac:spMkLst>
        </pc:spChg>
        <pc:spChg chg="add mod ord">
          <ac:chgData name="Gaultier LARGE" userId="0db51674e3edcb77" providerId="LiveId" clId="{A12FB2E8-573D-4E7E-ABF5-A18A1ECF5273}" dt="2023-02-19T20:32:14.608" v="7012" actId="20577"/>
          <ac:spMkLst>
            <pc:docMk/>
            <pc:sldMk cId="4121957046" sldId="444"/>
            <ac:spMk id="3" creationId="{7504F6E0-FF03-4A6A-BF72-66192E8989AA}"/>
          </ac:spMkLst>
        </pc:spChg>
        <pc:spChg chg="add mod ord">
          <ac:chgData name="Gaultier LARGE" userId="0db51674e3edcb77" providerId="LiveId" clId="{A12FB2E8-573D-4E7E-ABF5-A18A1ECF5273}" dt="2023-02-19T20:33:20.782" v="7024" actId="1076"/>
          <ac:spMkLst>
            <pc:docMk/>
            <pc:sldMk cId="4121957046" sldId="444"/>
            <ac:spMk id="4" creationId="{81D7E581-643D-B6F0-F994-6F1EA896BA47}"/>
          </ac:spMkLst>
        </pc:spChg>
        <pc:picChg chg="add mod">
          <ac:chgData name="Gaultier LARGE" userId="0db51674e3edcb77" providerId="LiveId" clId="{A12FB2E8-573D-4E7E-ABF5-A18A1ECF5273}" dt="2023-02-19T20:33:22.354" v="7025" actId="1076"/>
          <ac:picMkLst>
            <pc:docMk/>
            <pc:sldMk cId="4121957046" sldId="444"/>
            <ac:picMk id="6" creationId="{54D9620C-768C-7C3E-2717-E5AD309F9E72}"/>
          </ac:picMkLst>
        </pc:picChg>
      </pc:sldChg>
      <pc:sldChg chg="addSp modSp new mod">
        <pc:chgData name="Gaultier LARGE" userId="0db51674e3edcb77" providerId="LiveId" clId="{A12FB2E8-573D-4E7E-ABF5-A18A1ECF5273}" dt="2023-02-19T20:43:58.373" v="7107" actId="14100"/>
        <pc:sldMkLst>
          <pc:docMk/>
          <pc:sldMk cId="3863268260" sldId="445"/>
        </pc:sldMkLst>
        <pc:spChg chg="mod">
          <ac:chgData name="Gaultier LARGE" userId="0db51674e3edcb77" providerId="LiveId" clId="{A12FB2E8-573D-4E7E-ABF5-A18A1ECF5273}" dt="2023-02-19T20:35:58.092" v="7027"/>
          <ac:spMkLst>
            <pc:docMk/>
            <pc:sldMk cId="3863268260" sldId="445"/>
            <ac:spMk id="2" creationId="{507EC48B-4F7D-D31A-0003-FFD9FA416898}"/>
          </ac:spMkLst>
        </pc:spChg>
        <pc:spChg chg="mod">
          <ac:chgData name="Gaultier LARGE" userId="0db51674e3edcb77" providerId="LiveId" clId="{A12FB2E8-573D-4E7E-ABF5-A18A1ECF5273}" dt="2023-02-19T20:39:56.552" v="7076" actId="14100"/>
          <ac:spMkLst>
            <pc:docMk/>
            <pc:sldMk cId="3863268260" sldId="445"/>
            <ac:spMk id="3" creationId="{40B0368F-E8FE-0AAD-9046-B9AA920C7858}"/>
          </ac:spMkLst>
        </pc:spChg>
        <pc:picChg chg="add mod">
          <ac:chgData name="Gaultier LARGE" userId="0db51674e3edcb77" providerId="LiveId" clId="{A12FB2E8-573D-4E7E-ABF5-A18A1ECF5273}" dt="2023-02-19T20:43:39.919" v="7101" actId="1076"/>
          <ac:picMkLst>
            <pc:docMk/>
            <pc:sldMk cId="3863268260" sldId="445"/>
            <ac:picMk id="5" creationId="{ABDADFB2-98F5-BC0C-54CE-58B28D4DA7EF}"/>
          </ac:picMkLst>
        </pc:picChg>
        <pc:picChg chg="add mod">
          <ac:chgData name="Gaultier LARGE" userId="0db51674e3edcb77" providerId="LiveId" clId="{A12FB2E8-573D-4E7E-ABF5-A18A1ECF5273}" dt="2023-02-19T20:43:58.373" v="7107" actId="14100"/>
          <ac:picMkLst>
            <pc:docMk/>
            <pc:sldMk cId="3863268260" sldId="445"/>
            <ac:picMk id="7" creationId="{4058A62A-871D-8F8C-814C-14B7CF3D7BF8}"/>
          </ac:picMkLst>
        </pc:picChg>
        <pc:picChg chg="add mod">
          <ac:chgData name="Gaultier LARGE" userId="0db51674e3edcb77" providerId="LiveId" clId="{A12FB2E8-573D-4E7E-ABF5-A18A1ECF5273}" dt="2023-02-19T20:43:54.826" v="7106" actId="14100"/>
          <ac:picMkLst>
            <pc:docMk/>
            <pc:sldMk cId="3863268260" sldId="445"/>
            <ac:picMk id="9" creationId="{ECC2E811-48EE-E3A6-C847-6FA2927F029B}"/>
          </ac:picMkLst>
        </pc:picChg>
      </pc:sldChg>
      <pc:sldChg chg="addSp delSp modSp new mod">
        <pc:chgData name="Gaultier LARGE" userId="0db51674e3edcb77" providerId="LiveId" clId="{A12FB2E8-573D-4E7E-ABF5-A18A1ECF5273}" dt="2023-02-19T20:41:01.943" v="7085" actId="14100"/>
        <pc:sldMkLst>
          <pc:docMk/>
          <pc:sldMk cId="2390630610" sldId="446"/>
        </pc:sldMkLst>
        <pc:spChg chg="mod">
          <ac:chgData name="Gaultier LARGE" userId="0db51674e3edcb77" providerId="LiveId" clId="{A12FB2E8-573D-4E7E-ABF5-A18A1ECF5273}" dt="2023-02-19T20:36:11.230" v="7030"/>
          <ac:spMkLst>
            <pc:docMk/>
            <pc:sldMk cId="2390630610" sldId="446"/>
            <ac:spMk id="2" creationId="{9CEE9184-37E4-8045-A632-46C4397B3B1C}"/>
          </ac:spMkLst>
        </pc:spChg>
        <pc:spChg chg="mod">
          <ac:chgData name="Gaultier LARGE" userId="0db51674e3edcb77" providerId="LiveId" clId="{A12FB2E8-573D-4E7E-ABF5-A18A1ECF5273}" dt="2023-02-19T20:40:13.902" v="7077" actId="14100"/>
          <ac:spMkLst>
            <pc:docMk/>
            <pc:sldMk cId="2390630610" sldId="446"/>
            <ac:spMk id="3" creationId="{312427BA-4BE1-0FAE-8AA8-B21438D9C66C}"/>
          </ac:spMkLst>
        </pc:spChg>
        <pc:spChg chg="add del">
          <ac:chgData name="Gaultier LARGE" userId="0db51674e3edcb77" providerId="LiveId" clId="{A12FB2E8-573D-4E7E-ABF5-A18A1ECF5273}" dt="2023-02-19T20:40:16.386" v="7079" actId="22"/>
          <ac:spMkLst>
            <pc:docMk/>
            <pc:sldMk cId="2390630610" sldId="446"/>
            <ac:spMk id="5" creationId="{C6D3C366-6793-8A0D-605E-B04664472D11}"/>
          </ac:spMkLst>
        </pc:spChg>
        <pc:picChg chg="add mod">
          <ac:chgData name="Gaultier LARGE" userId="0db51674e3edcb77" providerId="LiveId" clId="{A12FB2E8-573D-4E7E-ABF5-A18A1ECF5273}" dt="2023-02-19T20:40:41.335" v="7082" actId="1076"/>
          <ac:picMkLst>
            <pc:docMk/>
            <pc:sldMk cId="2390630610" sldId="446"/>
            <ac:picMk id="7" creationId="{679CCE4D-50A1-1805-6B43-251275D04514}"/>
          </ac:picMkLst>
        </pc:picChg>
        <pc:picChg chg="add mod">
          <ac:chgData name="Gaultier LARGE" userId="0db51674e3edcb77" providerId="LiveId" clId="{A12FB2E8-573D-4E7E-ABF5-A18A1ECF5273}" dt="2023-02-19T20:41:01.943" v="7085" actId="14100"/>
          <ac:picMkLst>
            <pc:docMk/>
            <pc:sldMk cId="2390630610" sldId="446"/>
            <ac:picMk id="9" creationId="{7FD54FF9-8D6F-E65A-0C9E-ACCAD871AB57}"/>
          </ac:picMkLst>
        </pc:picChg>
      </pc:sldChg>
      <pc:sldChg chg="addSp modSp new mod">
        <pc:chgData name="Gaultier LARGE" userId="0db51674e3edcb77" providerId="LiveId" clId="{A12FB2E8-573D-4E7E-ABF5-A18A1ECF5273}" dt="2023-02-19T20:45:14.869" v="7110" actId="1076"/>
        <pc:sldMkLst>
          <pc:docMk/>
          <pc:sldMk cId="1218860223" sldId="447"/>
        </pc:sldMkLst>
        <pc:spChg chg="mod">
          <ac:chgData name="Gaultier LARGE" userId="0db51674e3edcb77" providerId="LiveId" clId="{A12FB2E8-573D-4E7E-ABF5-A18A1ECF5273}" dt="2023-02-19T20:36:28.644" v="7035"/>
          <ac:spMkLst>
            <pc:docMk/>
            <pc:sldMk cId="1218860223" sldId="447"/>
            <ac:spMk id="2" creationId="{C02339B5-F422-DFEE-1E85-13339BF06E10}"/>
          </ac:spMkLst>
        </pc:spChg>
        <pc:spChg chg="mod">
          <ac:chgData name="Gaultier LARGE" userId="0db51674e3edcb77" providerId="LiveId" clId="{A12FB2E8-573D-4E7E-ABF5-A18A1ECF5273}" dt="2023-02-19T20:45:12.667" v="7108" actId="14100"/>
          <ac:spMkLst>
            <pc:docMk/>
            <pc:sldMk cId="1218860223" sldId="447"/>
            <ac:spMk id="3" creationId="{A2C209FC-7883-BA30-AF8E-53105E7CAA89}"/>
          </ac:spMkLst>
        </pc:spChg>
        <pc:picChg chg="add mod">
          <ac:chgData name="Gaultier LARGE" userId="0db51674e3edcb77" providerId="LiveId" clId="{A12FB2E8-573D-4E7E-ABF5-A18A1ECF5273}" dt="2023-02-19T20:45:14.869" v="7110" actId="1076"/>
          <ac:picMkLst>
            <pc:docMk/>
            <pc:sldMk cId="1218860223" sldId="447"/>
            <ac:picMk id="5" creationId="{3014649B-0B61-8CFC-FD9A-BADE222746F2}"/>
          </ac:picMkLst>
        </pc:picChg>
      </pc:sldChg>
      <pc:sldChg chg="addSp modSp new mod">
        <pc:chgData name="Gaultier LARGE" userId="0db51674e3edcb77" providerId="LiveId" clId="{A12FB2E8-573D-4E7E-ABF5-A18A1ECF5273}" dt="2023-02-19T20:42:49.511" v="7095" actId="1076"/>
        <pc:sldMkLst>
          <pc:docMk/>
          <pc:sldMk cId="4077333672" sldId="448"/>
        </pc:sldMkLst>
        <pc:spChg chg="mod">
          <ac:chgData name="Gaultier LARGE" userId="0db51674e3edcb77" providerId="LiveId" clId="{A12FB2E8-573D-4E7E-ABF5-A18A1ECF5273}" dt="2023-02-19T20:36:41.867" v="7038"/>
          <ac:spMkLst>
            <pc:docMk/>
            <pc:sldMk cId="4077333672" sldId="448"/>
            <ac:spMk id="2" creationId="{54FAA16C-41A6-2A6A-CFAF-7785A1F071C9}"/>
          </ac:spMkLst>
        </pc:spChg>
        <pc:spChg chg="mod">
          <ac:chgData name="Gaultier LARGE" userId="0db51674e3edcb77" providerId="LiveId" clId="{A12FB2E8-573D-4E7E-ABF5-A18A1ECF5273}" dt="2023-02-19T20:42:32.001" v="7093" actId="1076"/>
          <ac:spMkLst>
            <pc:docMk/>
            <pc:sldMk cId="4077333672" sldId="448"/>
            <ac:spMk id="3" creationId="{5207AC2D-4CBF-7A75-C14A-B95C59EFC2BA}"/>
          </ac:spMkLst>
        </pc:spChg>
        <pc:picChg chg="add mod">
          <ac:chgData name="Gaultier LARGE" userId="0db51674e3edcb77" providerId="LiveId" clId="{A12FB2E8-573D-4E7E-ABF5-A18A1ECF5273}" dt="2023-02-19T20:42:49.511" v="7095" actId="1076"/>
          <ac:picMkLst>
            <pc:docMk/>
            <pc:sldMk cId="4077333672" sldId="448"/>
            <ac:picMk id="5" creationId="{B0CDECE6-A233-D094-01CB-4A415ECA0EFB}"/>
          </ac:picMkLst>
        </pc:picChg>
      </pc:sldChg>
      <pc:sldChg chg="addSp modSp new mod">
        <pc:chgData name="Gaultier LARGE" userId="0db51674e3edcb77" providerId="LiveId" clId="{A12FB2E8-573D-4E7E-ABF5-A18A1ECF5273}" dt="2023-02-19T20:42:24.548" v="7091" actId="1076"/>
        <pc:sldMkLst>
          <pc:docMk/>
          <pc:sldMk cId="2185820668" sldId="449"/>
        </pc:sldMkLst>
        <pc:spChg chg="mod">
          <ac:chgData name="Gaultier LARGE" userId="0db51674e3edcb77" providerId="LiveId" clId="{A12FB2E8-573D-4E7E-ABF5-A18A1ECF5273}" dt="2023-02-19T20:36:55.833" v="7041"/>
          <ac:spMkLst>
            <pc:docMk/>
            <pc:sldMk cId="2185820668" sldId="449"/>
            <ac:spMk id="2" creationId="{E974002A-0660-3B89-0FCE-001BB7A83D22}"/>
          </ac:spMkLst>
        </pc:spChg>
        <pc:spChg chg="mod">
          <ac:chgData name="Gaultier LARGE" userId="0db51674e3edcb77" providerId="LiveId" clId="{A12FB2E8-573D-4E7E-ABF5-A18A1ECF5273}" dt="2023-02-19T20:42:22.357" v="7089" actId="14100"/>
          <ac:spMkLst>
            <pc:docMk/>
            <pc:sldMk cId="2185820668" sldId="449"/>
            <ac:spMk id="3" creationId="{130A4931-0B3C-A097-3FFD-1F94FF9EFDB4}"/>
          </ac:spMkLst>
        </pc:spChg>
        <pc:picChg chg="add mod">
          <ac:chgData name="Gaultier LARGE" userId="0db51674e3edcb77" providerId="LiveId" clId="{A12FB2E8-573D-4E7E-ABF5-A18A1ECF5273}" dt="2023-02-19T20:42:24.548" v="7091" actId="1076"/>
          <ac:picMkLst>
            <pc:docMk/>
            <pc:sldMk cId="2185820668" sldId="449"/>
            <ac:picMk id="5" creationId="{54696EC8-E680-5ED3-0C26-626B9DDBA309}"/>
          </ac:picMkLst>
        </pc:picChg>
      </pc:sldChg>
      <pc:sldChg chg="addSp modSp new mod">
        <pc:chgData name="Gaultier LARGE" userId="0db51674e3edcb77" providerId="LiveId" clId="{A12FB2E8-573D-4E7E-ABF5-A18A1ECF5273}" dt="2023-02-19T21:01:36.686" v="7263" actId="14100"/>
        <pc:sldMkLst>
          <pc:docMk/>
          <pc:sldMk cId="2830310219" sldId="450"/>
        </pc:sldMkLst>
        <pc:spChg chg="mod">
          <ac:chgData name="Gaultier LARGE" userId="0db51674e3edcb77" providerId="LiveId" clId="{A12FB2E8-573D-4E7E-ABF5-A18A1ECF5273}" dt="2023-02-19T20:37:18.340" v="7044"/>
          <ac:spMkLst>
            <pc:docMk/>
            <pc:sldMk cId="2830310219" sldId="450"/>
            <ac:spMk id="2" creationId="{C7ADBDC1-3FF0-8D7D-C445-6199B2B3134D}"/>
          </ac:spMkLst>
        </pc:spChg>
        <pc:spChg chg="mod">
          <ac:chgData name="Gaultier LARGE" userId="0db51674e3edcb77" providerId="LiveId" clId="{A12FB2E8-573D-4E7E-ABF5-A18A1ECF5273}" dt="2023-02-19T20:37:34.857" v="7046" actId="207"/>
          <ac:spMkLst>
            <pc:docMk/>
            <pc:sldMk cId="2830310219" sldId="450"/>
            <ac:spMk id="3" creationId="{50A1E421-DDAE-A416-D753-074DF1F6F01F}"/>
          </ac:spMkLst>
        </pc:spChg>
        <pc:picChg chg="add mod modCrop">
          <ac:chgData name="Gaultier LARGE" userId="0db51674e3edcb77" providerId="LiveId" clId="{A12FB2E8-573D-4E7E-ABF5-A18A1ECF5273}" dt="2023-02-19T21:01:36.686" v="7263" actId="14100"/>
          <ac:picMkLst>
            <pc:docMk/>
            <pc:sldMk cId="2830310219" sldId="450"/>
            <ac:picMk id="5" creationId="{8B7761AF-A6AD-63FD-50EF-89AD1C9E20BA}"/>
          </ac:picMkLst>
        </pc:picChg>
      </pc:sldChg>
      <pc:sldChg chg="modSp new mod">
        <pc:chgData name="Gaultier LARGE" userId="0db51674e3edcb77" providerId="LiveId" clId="{A12FB2E8-573D-4E7E-ABF5-A18A1ECF5273}" dt="2023-02-19T20:46:30.973" v="7122" actId="20577"/>
        <pc:sldMkLst>
          <pc:docMk/>
          <pc:sldMk cId="3899408303" sldId="451"/>
        </pc:sldMkLst>
        <pc:spChg chg="mod">
          <ac:chgData name="Gaultier LARGE" userId="0db51674e3edcb77" providerId="LiveId" clId="{A12FB2E8-573D-4E7E-ABF5-A18A1ECF5273}" dt="2023-02-19T20:46:30.973" v="7122" actId="20577"/>
          <ac:spMkLst>
            <pc:docMk/>
            <pc:sldMk cId="3899408303" sldId="451"/>
            <ac:spMk id="2" creationId="{78C714A1-0756-9D5A-7D25-1C4E841AD095}"/>
          </ac:spMkLst>
        </pc:spChg>
        <pc:spChg chg="mod">
          <ac:chgData name="Gaultier LARGE" userId="0db51674e3edcb77" providerId="LiveId" clId="{A12FB2E8-573D-4E7E-ABF5-A18A1ECF5273}" dt="2023-02-19T20:46:22.202" v="7116" actId="6549"/>
          <ac:spMkLst>
            <pc:docMk/>
            <pc:sldMk cId="3899408303" sldId="451"/>
            <ac:spMk id="3" creationId="{0C4B925F-272D-75E0-6018-503F56D74A6B}"/>
          </ac:spMkLst>
        </pc:spChg>
      </pc:sldChg>
      <pc:sldChg chg="modSp add mod">
        <pc:chgData name="Gaultier LARGE" userId="0db51674e3edcb77" providerId="LiveId" clId="{A12FB2E8-573D-4E7E-ABF5-A18A1ECF5273}" dt="2023-02-20T18:41:28.606" v="7845" actId="20577"/>
        <pc:sldMkLst>
          <pc:docMk/>
          <pc:sldMk cId="27809891" sldId="452"/>
        </pc:sldMkLst>
        <pc:spChg chg="mod">
          <ac:chgData name="Gaultier LARGE" userId="0db51674e3edcb77" providerId="LiveId" clId="{A12FB2E8-573D-4E7E-ABF5-A18A1ECF5273}" dt="2023-02-20T18:41:28.606" v="7845" actId="20577"/>
          <ac:spMkLst>
            <pc:docMk/>
            <pc:sldMk cId="27809891" sldId="452"/>
            <ac:spMk id="4" creationId="{207E35FA-10B7-2E02-2E1B-760CBD34DB15}"/>
          </ac:spMkLst>
        </pc:spChg>
      </pc:sldChg>
      <pc:sldChg chg="addSp delSp modSp add mod ord">
        <pc:chgData name="Gaultier LARGE" userId="0db51674e3edcb77" providerId="LiveId" clId="{A12FB2E8-573D-4E7E-ABF5-A18A1ECF5273}" dt="2023-02-20T18:56:00.321" v="8668" actId="403"/>
        <pc:sldMkLst>
          <pc:docMk/>
          <pc:sldMk cId="1723700904" sldId="453"/>
        </pc:sldMkLst>
        <pc:spChg chg="add del">
          <ac:chgData name="Gaultier LARGE" userId="0db51674e3edcb77" providerId="LiveId" clId="{A12FB2E8-573D-4E7E-ABF5-A18A1ECF5273}" dt="2023-02-19T20:59:07.630" v="7207"/>
          <ac:spMkLst>
            <pc:docMk/>
            <pc:sldMk cId="1723700904" sldId="453"/>
            <ac:spMk id="2" creationId="{4A7E8A83-39CC-D883-E70B-F5B5ACFFF39D}"/>
          </ac:spMkLst>
        </pc:spChg>
        <pc:spChg chg="mod">
          <ac:chgData name="Gaultier LARGE" userId="0db51674e3edcb77" providerId="LiveId" clId="{A12FB2E8-573D-4E7E-ABF5-A18A1ECF5273}" dt="2023-02-20T18:52:05.668" v="8094" actId="20577"/>
          <ac:spMkLst>
            <pc:docMk/>
            <pc:sldMk cId="1723700904" sldId="453"/>
            <ac:spMk id="4" creationId="{207E35FA-10B7-2E02-2E1B-760CBD34DB15}"/>
          </ac:spMkLst>
        </pc:spChg>
        <pc:spChg chg="mod">
          <ac:chgData name="Gaultier LARGE" userId="0db51674e3edcb77" providerId="LiveId" clId="{A12FB2E8-573D-4E7E-ABF5-A18A1ECF5273}" dt="2023-02-20T18:56:00.321" v="8668" actId="403"/>
          <ac:spMkLst>
            <pc:docMk/>
            <pc:sldMk cId="1723700904" sldId="453"/>
            <ac:spMk id="5" creationId="{91CF211C-A963-567A-EA41-558C80950FED}"/>
          </ac:spMkLst>
        </pc:spChg>
        <pc:picChg chg="del">
          <ac:chgData name="Gaultier LARGE" userId="0db51674e3edcb77" providerId="LiveId" clId="{A12FB2E8-573D-4E7E-ABF5-A18A1ECF5273}" dt="2023-02-19T20:59:29.726" v="7222" actId="478"/>
          <ac:picMkLst>
            <pc:docMk/>
            <pc:sldMk cId="1723700904" sldId="453"/>
            <ac:picMk id="3" creationId="{AD2B2C1B-BAC2-4D6D-F388-A4055391DB97}"/>
          </ac:picMkLst>
        </pc:picChg>
        <pc:picChg chg="del">
          <ac:chgData name="Gaultier LARGE" userId="0db51674e3edcb77" providerId="LiveId" clId="{A12FB2E8-573D-4E7E-ABF5-A18A1ECF5273}" dt="2023-02-19T20:59:41.936" v="7255" actId="478"/>
          <ac:picMkLst>
            <pc:docMk/>
            <pc:sldMk cId="1723700904" sldId="453"/>
            <ac:picMk id="7" creationId="{30662AF1-B67C-1ECF-A3A9-D028C9FBDE9B}"/>
          </ac:picMkLst>
        </pc:picChg>
      </pc:sldChg>
      <pc:sldChg chg="addSp delSp modSp new mod modClrScheme chgLayout">
        <pc:chgData name="Gaultier LARGE" userId="0db51674e3edcb77" providerId="LiveId" clId="{A12FB2E8-573D-4E7E-ABF5-A18A1ECF5273}" dt="2023-02-19T21:08:20.248" v="7705" actId="20577"/>
        <pc:sldMkLst>
          <pc:docMk/>
          <pc:sldMk cId="3386743097" sldId="454"/>
        </pc:sldMkLst>
        <pc:spChg chg="del mod ord">
          <ac:chgData name="Gaultier LARGE" userId="0db51674e3edcb77" providerId="LiveId" clId="{A12FB2E8-573D-4E7E-ABF5-A18A1ECF5273}" dt="2023-02-19T21:03:18.132" v="7265" actId="700"/>
          <ac:spMkLst>
            <pc:docMk/>
            <pc:sldMk cId="3386743097" sldId="454"/>
            <ac:spMk id="2" creationId="{A2D64FC4-F0AE-9DF3-7CE3-9F8A3EECC672}"/>
          </ac:spMkLst>
        </pc:spChg>
        <pc:spChg chg="add mod ord">
          <ac:chgData name="Gaultier LARGE" userId="0db51674e3edcb77" providerId="LiveId" clId="{A12FB2E8-573D-4E7E-ABF5-A18A1ECF5273}" dt="2023-02-19T21:03:28.939" v="7295" actId="20577"/>
          <ac:spMkLst>
            <pc:docMk/>
            <pc:sldMk cId="3386743097" sldId="454"/>
            <ac:spMk id="3" creationId="{76426480-2BB8-C6F9-9866-251D41A51CB3}"/>
          </ac:spMkLst>
        </pc:spChg>
        <pc:spChg chg="add mod ord">
          <ac:chgData name="Gaultier LARGE" userId="0db51674e3edcb77" providerId="LiveId" clId="{A12FB2E8-573D-4E7E-ABF5-A18A1ECF5273}" dt="2023-02-19T21:08:20.248" v="7705" actId="20577"/>
          <ac:spMkLst>
            <pc:docMk/>
            <pc:sldMk cId="3386743097" sldId="454"/>
            <ac:spMk id="4" creationId="{FB4029B7-B491-208A-B563-D64F390B3B51}"/>
          </ac:spMkLst>
        </pc:spChg>
      </pc:sldChg>
      <pc:sldChg chg="modSp new mod ord">
        <pc:chgData name="Gaultier LARGE" userId="0db51674e3edcb77" providerId="LiveId" clId="{A12FB2E8-573D-4E7E-ABF5-A18A1ECF5273}" dt="2023-02-20T19:14:06.475" v="9026" actId="20577"/>
        <pc:sldMkLst>
          <pc:docMk/>
          <pc:sldMk cId="998513334" sldId="455"/>
        </pc:sldMkLst>
        <pc:spChg chg="mod">
          <ac:chgData name="Gaultier LARGE" userId="0db51674e3edcb77" providerId="LiveId" clId="{A12FB2E8-573D-4E7E-ABF5-A18A1ECF5273}" dt="2023-02-19T21:05:08.717" v="7410" actId="20577"/>
          <ac:spMkLst>
            <pc:docMk/>
            <pc:sldMk cId="998513334" sldId="455"/>
            <ac:spMk id="2" creationId="{06CE0782-7A17-8613-1DBC-11CDD0C934A9}"/>
          </ac:spMkLst>
        </pc:spChg>
        <pc:spChg chg="mod">
          <ac:chgData name="Gaultier LARGE" userId="0db51674e3edcb77" providerId="LiveId" clId="{A12FB2E8-573D-4E7E-ABF5-A18A1ECF5273}" dt="2023-02-20T19:14:06.475" v="9026" actId="20577"/>
          <ac:spMkLst>
            <pc:docMk/>
            <pc:sldMk cId="998513334" sldId="455"/>
            <ac:spMk id="3" creationId="{65AE6DA2-1C22-F683-A70C-BE1044E73DBC}"/>
          </ac:spMkLst>
        </pc:spChg>
      </pc:sldChg>
      <pc:sldChg chg="addSp delSp modSp new mod modClrScheme chgLayout">
        <pc:chgData name="Gaultier LARGE" userId="0db51674e3edcb77" providerId="LiveId" clId="{A12FB2E8-573D-4E7E-ABF5-A18A1ECF5273}" dt="2023-02-20T18:45:11.911" v="7914" actId="1076"/>
        <pc:sldMkLst>
          <pc:docMk/>
          <pc:sldMk cId="3130464871" sldId="456"/>
        </pc:sldMkLst>
        <pc:spChg chg="del mod ord">
          <ac:chgData name="Gaultier LARGE" userId="0db51674e3edcb77" providerId="LiveId" clId="{A12FB2E8-573D-4E7E-ABF5-A18A1ECF5273}" dt="2023-02-19T21:07:08.566" v="7644" actId="700"/>
          <ac:spMkLst>
            <pc:docMk/>
            <pc:sldMk cId="3130464871" sldId="456"/>
            <ac:spMk id="2" creationId="{3C060B31-85F4-6927-4B3B-C7E9D2E510FF}"/>
          </ac:spMkLst>
        </pc:spChg>
        <pc:spChg chg="add mod ord">
          <ac:chgData name="Gaultier LARGE" userId="0db51674e3edcb77" providerId="LiveId" clId="{A12FB2E8-573D-4E7E-ABF5-A18A1ECF5273}" dt="2023-02-20T18:42:03.827" v="7885" actId="20577"/>
          <ac:spMkLst>
            <pc:docMk/>
            <pc:sldMk cId="3130464871" sldId="456"/>
            <ac:spMk id="3" creationId="{7CA103B8-0B76-7194-CC94-EC8D68337C1D}"/>
          </ac:spMkLst>
        </pc:spChg>
        <pc:spChg chg="add mod ord">
          <ac:chgData name="Gaultier LARGE" userId="0db51674e3edcb77" providerId="LiveId" clId="{A12FB2E8-573D-4E7E-ABF5-A18A1ECF5273}" dt="2023-02-20T18:44:53.110" v="7910" actId="20577"/>
          <ac:spMkLst>
            <pc:docMk/>
            <pc:sldMk cId="3130464871" sldId="456"/>
            <ac:spMk id="4" creationId="{743BD0BA-F3F9-A882-8302-6841B63927DF}"/>
          </ac:spMkLst>
        </pc:spChg>
        <pc:picChg chg="add mod">
          <ac:chgData name="Gaultier LARGE" userId="0db51674e3edcb77" providerId="LiveId" clId="{A12FB2E8-573D-4E7E-ABF5-A18A1ECF5273}" dt="2023-02-20T18:44:30.311" v="7904" actId="1076"/>
          <ac:picMkLst>
            <pc:docMk/>
            <pc:sldMk cId="3130464871" sldId="456"/>
            <ac:picMk id="6" creationId="{A3E62F53-56D6-4603-638B-B55A4B96508B}"/>
          </ac:picMkLst>
        </pc:picChg>
        <pc:picChg chg="add mod">
          <ac:chgData name="Gaultier LARGE" userId="0db51674e3edcb77" providerId="LiveId" clId="{A12FB2E8-573D-4E7E-ABF5-A18A1ECF5273}" dt="2023-02-20T18:45:11.911" v="7914" actId="1076"/>
          <ac:picMkLst>
            <pc:docMk/>
            <pc:sldMk cId="3130464871" sldId="456"/>
            <ac:picMk id="8" creationId="{88BB3CB6-8520-CE13-9C74-697E9B6AAF4B}"/>
          </ac:picMkLst>
        </pc:picChg>
        <pc:picChg chg="add mod">
          <ac:chgData name="Gaultier LARGE" userId="0db51674e3edcb77" providerId="LiveId" clId="{A12FB2E8-573D-4E7E-ABF5-A18A1ECF5273}" dt="2023-02-20T18:45:10.588" v="7913" actId="1076"/>
          <ac:picMkLst>
            <pc:docMk/>
            <pc:sldMk cId="3130464871" sldId="456"/>
            <ac:picMk id="10" creationId="{C0E51F39-7E6C-70BA-4F2B-2ADEA40D17D5}"/>
          </ac:picMkLst>
        </pc:picChg>
      </pc:sldChg>
      <pc:sldChg chg="modSp new mod">
        <pc:chgData name="Gaultier LARGE" userId="0db51674e3edcb77" providerId="LiveId" clId="{A12FB2E8-573D-4E7E-ABF5-A18A1ECF5273}" dt="2023-02-19T21:14:18.828" v="7724" actId="20577"/>
        <pc:sldMkLst>
          <pc:docMk/>
          <pc:sldMk cId="3395373845" sldId="457"/>
        </pc:sldMkLst>
        <pc:spChg chg="mod">
          <ac:chgData name="Gaultier LARGE" userId="0db51674e3edcb77" providerId="LiveId" clId="{A12FB2E8-573D-4E7E-ABF5-A18A1ECF5273}" dt="2023-02-19T21:14:18.828" v="7724" actId="20577"/>
          <ac:spMkLst>
            <pc:docMk/>
            <pc:sldMk cId="3395373845" sldId="457"/>
            <ac:spMk id="2" creationId="{104275AE-15E3-87AC-3A41-A79E5B186933}"/>
          </ac:spMkLst>
        </pc:spChg>
      </pc:sldChg>
      <pc:sldChg chg="addSp modSp add del mod ord">
        <pc:chgData name="Gaultier LARGE" userId="0db51674e3edcb77" providerId="LiveId" clId="{A12FB2E8-573D-4E7E-ABF5-A18A1ECF5273}" dt="2023-02-20T18:51:50.088" v="8091" actId="47"/>
        <pc:sldMkLst>
          <pc:docMk/>
          <pc:sldMk cId="4037673048" sldId="458"/>
        </pc:sldMkLst>
        <pc:spChg chg="add">
          <ac:chgData name="Gaultier LARGE" userId="0db51674e3edcb77" providerId="LiveId" clId="{A12FB2E8-573D-4E7E-ABF5-A18A1ECF5273}" dt="2023-02-20T18:37:57.502" v="7764" actId="11529"/>
          <ac:spMkLst>
            <pc:docMk/>
            <pc:sldMk cId="4037673048" sldId="458"/>
            <ac:spMk id="2" creationId="{12115262-6EF9-7BD3-6089-132566E81B44}"/>
          </ac:spMkLst>
        </pc:spChg>
        <pc:spChg chg="mod">
          <ac:chgData name="Gaultier LARGE" userId="0db51674e3edcb77" providerId="LiveId" clId="{A12FB2E8-573D-4E7E-ABF5-A18A1ECF5273}" dt="2023-02-20T18:41:33.937" v="7847" actId="20577"/>
          <ac:spMkLst>
            <pc:docMk/>
            <pc:sldMk cId="4037673048" sldId="458"/>
            <ac:spMk id="4" creationId="{207E35FA-10B7-2E02-2E1B-760CBD34DB15}"/>
          </ac:spMkLst>
        </pc:spChg>
        <pc:spChg chg="mod">
          <ac:chgData name="Gaultier LARGE" userId="0db51674e3edcb77" providerId="LiveId" clId="{A12FB2E8-573D-4E7E-ABF5-A18A1ECF5273}" dt="2023-02-20T18:37:38.777" v="7762" actId="20577"/>
          <ac:spMkLst>
            <pc:docMk/>
            <pc:sldMk cId="4037673048" sldId="458"/>
            <ac:spMk id="5" creationId="{91CF211C-A963-567A-EA41-558C80950FED}"/>
          </ac:spMkLst>
        </pc:spChg>
      </pc:sldChg>
      <pc:sldChg chg="modSp add del mod ord">
        <pc:chgData name="Gaultier LARGE" userId="0db51674e3edcb77" providerId="LiveId" clId="{A12FB2E8-573D-4E7E-ABF5-A18A1ECF5273}" dt="2023-02-20T18:51:56.992" v="8092" actId="47"/>
        <pc:sldMkLst>
          <pc:docMk/>
          <pc:sldMk cId="1032594507" sldId="459"/>
        </pc:sldMkLst>
        <pc:spChg chg="mod">
          <ac:chgData name="Gaultier LARGE" userId="0db51674e3edcb77" providerId="LiveId" clId="{A12FB2E8-573D-4E7E-ABF5-A18A1ECF5273}" dt="2023-02-20T18:41:38.818" v="7849" actId="20577"/>
          <ac:spMkLst>
            <pc:docMk/>
            <pc:sldMk cId="1032594507" sldId="459"/>
            <ac:spMk id="4" creationId="{207E35FA-10B7-2E02-2E1B-760CBD34DB15}"/>
          </ac:spMkLst>
        </pc:spChg>
      </pc:sldChg>
      <pc:sldChg chg="modSp new mod">
        <pc:chgData name="Gaultier LARGE" userId="0db51674e3edcb77" providerId="LiveId" clId="{A12FB2E8-573D-4E7E-ABF5-A18A1ECF5273}" dt="2023-02-20T18:56:50.265" v="8676" actId="20577"/>
        <pc:sldMkLst>
          <pc:docMk/>
          <pc:sldMk cId="1647325973" sldId="460"/>
        </pc:sldMkLst>
        <pc:spChg chg="mod">
          <ac:chgData name="Gaultier LARGE" userId="0db51674e3edcb77" providerId="LiveId" clId="{A12FB2E8-573D-4E7E-ABF5-A18A1ECF5273}" dt="2023-02-20T18:56:50.265" v="8676" actId="20577"/>
          <ac:spMkLst>
            <pc:docMk/>
            <pc:sldMk cId="1647325973" sldId="460"/>
            <ac:spMk id="2" creationId="{20CEF7E0-8409-0324-5EC2-1875D2945A58}"/>
          </ac:spMkLst>
        </pc:spChg>
        <pc:spChg chg="mod">
          <ac:chgData name="Gaultier LARGE" userId="0db51674e3edcb77" providerId="LiveId" clId="{A12FB2E8-573D-4E7E-ABF5-A18A1ECF5273}" dt="2023-02-20T18:47:10.172" v="7970" actId="20577"/>
          <ac:spMkLst>
            <pc:docMk/>
            <pc:sldMk cId="1647325973" sldId="460"/>
            <ac:spMk id="3" creationId="{7042E04E-291F-C93B-45C8-B2A4B095DD8A}"/>
          </ac:spMkLst>
        </pc:spChg>
      </pc:sldChg>
      <pc:sldChg chg="addSp delSp modSp new mod">
        <pc:chgData name="Gaultier LARGE" userId="0db51674e3edcb77" providerId="LiveId" clId="{A12FB2E8-573D-4E7E-ABF5-A18A1ECF5273}" dt="2023-02-20T19:00:22.174" v="8960" actId="20577"/>
        <pc:sldMkLst>
          <pc:docMk/>
          <pc:sldMk cId="338406363" sldId="461"/>
        </pc:sldMkLst>
        <pc:spChg chg="mod">
          <ac:chgData name="Gaultier LARGE" userId="0db51674e3edcb77" providerId="LiveId" clId="{A12FB2E8-573D-4E7E-ABF5-A18A1ECF5273}" dt="2023-02-20T19:00:22.174" v="8960" actId="20577"/>
          <ac:spMkLst>
            <pc:docMk/>
            <pc:sldMk cId="338406363" sldId="461"/>
            <ac:spMk id="2" creationId="{C9326CAB-71A4-A668-AD42-506BC7530120}"/>
          </ac:spMkLst>
        </pc:spChg>
        <pc:spChg chg="mod">
          <ac:chgData name="Gaultier LARGE" userId="0db51674e3edcb77" providerId="LiveId" clId="{A12FB2E8-573D-4E7E-ABF5-A18A1ECF5273}" dt="2023-02-20T18:59:48.020" v="8918" actId="207"/>
          <ac:spMkLst>
            <pc:docMk/>
            <pc:sldMk cId="338406363" sldId="461"/>
            <ac:spMk id="3" creationId="{1FD2A7D7-600C-21F9-14D0-5440BFA97B7B}"/>
          </ac:spMkLst>
        </pc:spChg>
        <pc:spChg chg="add del">
          <ac:chgData name="Gaultier LARGE" userId="0db51674e3edcb77" providerId="LiveId" clId="{A12FB2E8-573D-4E7E-ABF5-A18A1ECF5273}" dt="2023-02-20T18:59:19.743" v="8903"/>
          <ac:spMkLst>
            <pc:docMk/>
            <pc:sldMk cId="338406363" sldId="461"/>
            <ac:spMk id="4" creationId="{104C2EB9-1F48-6E1C-F38B-AE0163F33D2E}"/>
          </ac:spMkLst>
        </pc:spChg>
        <pc:spChg chg="add del mod">
          <ac:chgData name="Gaultier LARGE" userId="0db51674e3edcb77" providerId="LiveId" clId="{A12FB2E8-573D-4E7E-ABF5-A18A1ECF5273}" dt="2023-02-20T19:00:04.374" v="8923"/>
          <ac:spMkLst>
            <pc:docMk/>
            <pc:sldMk cId="338406363" sldId="461"/>
            <ac:spMk id="5" creationId="{E4860948-3E5F-A415-921A-071BF7029C5B}"/>
          </ac:spMkLst>
        </pc:spChg>
      </pc:sldChg>
      <pc:sldChg chg="addSp delSp modSp new mod setBg modClrScheme setClrOvrMap chgLayout">
        <pc:chgData name="Gaultier LARGE" userId="0db51674e3edcb77" providerId="LiveId" clId="{A12FB2E8-573D-4E7E-ABF5-A18A1ECF5273}" dt="2023-02-20T19:14:38.954" v="9053" actId="20577"/>
        <pc:sldMkLst>
          <pc:docMk/>
          <pc:sldMk cId="1581379460" sldId="462"/>
        </pc:sldMkLst>
        <pc:spChg chg="del mod ord">
          <ac:chgData name="Gaultier LARGE" userId="0db51674e3edcb77" providerId="LiveId" clId="{A12FB2E8-573D-4E7E-ABF5-A18A1ECF5273}" dt="2023-02-20T19:14:30.538" v="9028" actId="700"/>
          <ac:spMkLst>
            <pc:docMk/>
            <pc:sldMk cId="1581379460" sldId="462"/>
            <ac:spMk id="2" creationId="{EBE3E6F7-3EFC-5E97-6DD8-FAE01F72507E}"/>
          </ac:spMkLst>
        </pc:spChg>
        <pc:spChg chg="del">
          <ac:chgData name="Gaultier LARGE" userId="0db51674e3edcb77" providerId="LiveId" clId="{A12FB2E8-573D-4E7E-ABF5-A18A1ECF5273}" dt="2023-02-20T19:14:30.538" v="9028" actId="700"/>
          <ac:spMkLst>
            <pc:docMk/>
            <pc:sldMk cId="1581379460" sldId="462"/>
            <ac:spMk id="3" creationId="{1C6907B7-4012-5AE7-3842-17B8C02EDECD}"/>
          </ac:spMkLst>
        </pc:spChg>
        <pc:spChg chg="add mod ord">
          <ac:chgData name="Gaultier LARGE" userId="0db51674e3edcb77" providerId="LiveId" clId="{A12FB2E8-573D-4E7E-ABF5-A18A1ECF5273}" dt="2023-02-20T19:14:38.954" v="9053" actId="20577"/>
          <ac:spMkLst>
            <pc:docMk/>
            <pc:sldMk cId="1581379460" sldId="462"/>
            <ac:spMk id="4" creationId="{1FE6DA8D-D2FC-47BA-E24E-68FB7B751A83}"/>
          </ac:spMkLst>
        </pc:spChg>
        <pc:spChg chg="add">
          <ac:chgData name="Gaultier LARGE" userId="0db51674e3edcb77" providerId="LiveId" clId="{A12FB2E8-573D-4E7E-ABF5-A18A1ECF5273}" dt="2023-02-20T19:14:34.009" v="9029" actId="26606"/>
          <ac:spMkLst>
            <pc:docMk/>
            <pc:sldMk cId="1581379460" sldId="462"/>
            <ac:spMk id="9" creationId="{66B332A4-D438-4773-A77F-5ED49A448D9D}"/>
          </ac:spMkLst>
        </pc:spChg>
        <pc:spChg chg="add">
          <ac:chgData name="Gaultier LARGE" userId="0db51674e3edcb77" providerId="LiveId" clId="{A12FB2E8-573D-4E7E-ABF5-A18A1ECF5273}" dt="2023-02-20T19:14:34.009" v="9029" actId="26606"/>
          <ac:spMkLst>
            <pc:docMk/>
            <pc:sldMk cId="1581379460" sldId="462"/>
            <ac:spMk id="11" creationId="{DF9AD32D-FF05-44F4-BD4D-9CEE89B71EB9}"/>
          </ac:spMkLst>
        </pc:spChg>
      </pc:sldChg>
      <pc:sldChg chg="new del">
        <pc:chgData name="Gaultier LARGE" userId="0db51674e3edcb77" providerId="LiveId" clId="{A12FB2E8-573D-4E7E-ABF5-A18A1ECF5273}" dt="2023-02-20T19:16:14.305" v="9146" actId="47"/>
        <pc:sldMkLst>
          <pc:docMk/>
          <pc:sldMk cId="3831658760" sldId="463"/>
        </pc:sldMkLst>
      </pc:sldChg>
      <pc:sldMasterChg chg="delSldLayout">
        <pc:chgData name="Gaultier LARGE" userId="0db51674e3edcb77" providerId="LiveId" clId="{A12FB2E8-573D-4E7E-ABF5-A18A1ECF5273}" dt="2023-02-19T11:02:06.793" v="29" actId="47"/>
        <pc:sldMasterMkLst>
          <pc:docMk/>
          <pc:sldMasterMk cId="1526586486" sldId="2147483660"/>
        </pc:sldMasterMkLst>
        <pc:sldLayoutChg chg="del">
          <pc:chgData name="Gaultier LARGE" userId="0db51674e3edcb77" providerId="LiveId" clId="{A12FB2E8-573D-4E7E-ABF5-A18A1ECF5273}" dt="2023-02-19T11:02:06.793" v="29" actId="47"/>
          <pc:sldLayoutMkLst>
            <pc:docMk/>
            <pc:sldMasterMk cId="1526586486" sldId="2147483660"/>
            <pc:sldLayoutMk cId="449190616" sldId="2147483703"/>
          </pc:sldLayoutMkLst>
        </pc:sldLayoutChg>
      </pc:sldMasterChg>
    </pc:docChg>
  </pc:docChgLst>
  <pc:docChgLst>
    <pc:chgData name="FASSOT ERWAN" userId="S::erwan.fassot_viacesi.fr#ext#@cesifr.onmicrosoft.com::dc43de64-e289-46c3-a5a8-d9d9569b6c0d" providerId="AD" clId="Web-{BBD47619-597C-4492-B4FF-D1324FC36B9F}"/>
    <pc:docChg chg="addSld modSld">
      <pc:chgData name="FASSOT ERWAN" userId="S::erwan.fassot_viacesi.fr#ext#@cesifr.onmicrosoft.com::dc43de64-e289-46c3-a5a8-d9d9569b6c0d" providerId="AD" clId="Web-{BBD47619-597C-4492-B4FF-D1324FC36B9F}" dt="2022-11-15T08:57:30.975" v="326" actId="20577"/>
      <pc:docMkLst>
        <pc:docMk/>
      </pc:docMkLst>
      <pc:sldChg chg="addSp modSp">
        <pc:chgData name="FASSOT ERWAN" userId="S::erwan.fassot_viacesi.fr#ext#@cesifr.onmicrosoft.com::dc43de64-e289-46c3-a5a8-d9d9569b6c0d" providerId="AD" clId="Web-{BBD47619-597C-4492-B4FF-D1324FC36B9F}" dt="2022-11-15T08:56:49.568" v="324"/>
        <pc:sldMkLst>
          <pc:docMk/>
          <pc:sldMk cId="888394543" sldId="336"/>
        </pc:sldMkLst>
        <pc:picChg chg="add mod">
          <ac:chgData name="FASSOT ERWAN" userId="S::erwan.fassot_viacesi.fr#ext#@cesifr.onmicrosoft.com::dc43de64-e289-46c3-a5a8-d9d9569b6c0d" providerId="AD" clId="Web-{BBD47619-597C-4492-B4FF-D1324FC36B9F}" dt="2022-11-15T08:56:21.615" v="320"/>
          <ac:picMkLst>
            <pc:docMk/>
            <pc:sldMk cId="888394543" sldId="336"/>
            <ac:picMk id="4" creationId="{12D52559-8ED1-4F17-B461-24D64BD26EC5}"/>
          </ac:picMkLst>
        </pc:picChg>
        <pc:picChg chg="add mod ord">
          <ac:chgData name="FASSOT ERWAN" userId="S::erwan.fassot_viacesi.fr#ext#@cesifr.onmicrosoft.com::dc43de64-e289-46c3-a5a8-d9d9569b6c0d" providerId="AD" clId="Web-{BBD47619-597C-4492-B4FF-D1324FC36B9F}" dt="2022-11-15T08:56:49.568" v="324"/>
          <ac:picMkLst>
            <pc:docMk/>
            <pc:sldMk cId="888394543" sldId="336"/>
            <ac:picMk id="5" creationId="{DDEC0BAC-118E-22F1-3E4D-DD32DA954995}"/>
          </ac:picMkLst>
        </pc:picChg>
      </pc:sldChg>
      <pc:sldChg chg="modSp new">
        <pc:chgData name="FASSOT ERWAN" userId="S::erwan.fassot_viacesi.fr#ext#@cesifr.onmicrosoft.com::dc43de64-e289-46c3-a5a8-d9d9569b6c0d" providerId="AD" clId="Web-{BBD47619-597C-4492-B4FF-D1324FC36B9F}" dt="2022-11-15T08:57:30.975" v="326" actId="20577"/>
        <pc:sldMkLst>
          <pc:docMk/>
          <pc:sldMk cId="1804281710" sldId="338"/>
        </pc:sldMkLst>
        <pc:spChg chg="mod">
          <ac:chgData name="FASSOT ERWAN" userId="S::erwan.fassot_viacesi.fr#ext#@cesifr.onmicrosoft.com::dc43de64-e289-46c3-a5a8-d9d9569b6c0d" providerId="AD" clId="Web-{BBD47619-597C-4492-B4FF-D1324FC36B9F}" dt="2022-11-15T08:57:30.975" v="326" actId="20577"/>
          <ac:spMkLst>
            <pc:docMk/>
            <pc:sldMk cId="1804281710" sldId="338"/>
            <ac:spMk id="2" creationId="{A06587E7-EFCC-9BCF-5855-5ECA3C6C78DC}"/>
          </ac:spMkLst>
        </pc:spChg>
        <pc:spChg chg="mod">
          <ac:chgData name="FASSOT ERWAN" userId="S::erwan.fassot_viacesi.fr#ext#@cesifr.onmicrosoft.com::dc43de64-e289-46c3-a5a8-d9d9569b6c0d" providerId="AD" clId="Web-{BBD47619-597C-4492-B4FF-D1324FC36B9F}" dt="2022-11-15T08:56:15.178" v="319" actId="20577"/>
          <ac:spMkLst>
            <pc:docMk/>
            <pc:sldMk cId="1804281710" sldId="338"/>
            <ac:spMk id="3" creationId="{981E804A-6499-5C3D-E810-959D9F1B910D}"/>
          </ac:spMkLst>
        </pc:spChg>
      </pc:sldChg>
    </pc:docChg>
  </pc:docChgLst>
  <pc:docChgLst>
    <pc:chgData name="PETIT ALEXIS" userId="S::alexis.petit3_viacesi.fr#ext#@cesifr.onmicrosoft.com::9ddb9d9d-74c9-4881-9d57-d7cbd06bfa9c" providerId="AD" clId="Web-{595BE9AD-8F1F-4D85-BF05-902853B20A94}"/>
    <pc:docChg chg="modSld">
      <pc:chgData name="PETIT ALEXIS" userId="S::alexis.petit3_viacesi.fr#ext#@cesifr.onmicrosoft.com::9ddb9d9d-74c9-4881-9d57-d7cbd06bfa9c" providerId="AD" clId="Web-{595BE9AD-8F1F-4D85-BF05-902853B20A94}" dt="2022-11-15T13:05:59.629" v="19" actId="20577"/>
      <pc:docMkLst>
        <pc:docMk/>
      </pc:docMkLst>
      <pc:sldChg chg="modSp">
        <pc:chgData name="PETIT ALEXIS" userId="S::alexis.petit3_viacesi.fr#ext#@cesifr.onmicrosoft.com::9ddb9d9d-74c9-4881-9d57-d7cbd06bfa9c" providerId="AD" clId="Web-{595BE9AD-8F1F-4D85-BF05-902853B20A94}" dt="2022-11-15T13:05:59.629" v="19" actId="20577"/>
        <pc:sldMkLst>
          <pc:docMk/>
          <pc:sldMk cId="888394543" sldId="336"/>
        </pc:sldMkLst>
        <pc:spChg chg="mod">
          <ac:chgData name="PETIT ALEXIS" userId="S::alexis.petit3_viacesi.fr#ext#@cesifr.onmicrosoft.com::9ddb9d9d-74c9-4881-9d57-d7cbd06bfa9c" providerId="AD" clId="Web-{595BE9AD-8F1F-4D85-BF05-902853B20A94}" dt="2022-11-15T13:05:59.629" v="19" actId="20577"/>
          <ac:spMkLst>
            <pc:docMk/>
            <pc:sldMk cId="888394543" sldId="336"/>
            <ac:spMk id="3" creationId="{F3BE6CB1-6358-8003-6E40-D6D67430424A}"/>
          </ac:spMkLst>
        </pc:spChg>
      </pc:sldChg>
      <pc:sldChg chg="modSp">
        <pc:chgData name="PETIT ALEXIS" userId="S::alexis.petit3_viacesi.fr#ext#@cesifr.onmicrosoft.com::9ddb9d9d-74c9-4881-9d57-d7cbd06bfa9c" providerId="AD" clId="Web-{595BE9AD-8F1F-4D85-BF05-902853B20A94}" dt="2022-11-15T13:04:06.328" v="1" actId="1076"/>
        <pc:sldMkLst>
          <pc:docMk/>
          <pc:sldMk cId="1170185028" sldId="343"/>
        </pc:sldMkLst>
        <pc:picChg chg="mod">
          <ac:chgData name="PETIT ALEXIS" userId="S::alexis.petit3_viacesi.fr#ext#@cesifr.onmicrosoft.com::9ddb9d9d-74c9-4881-9d57-d7cbd06bfa9c" providerId="AD" clId="Web-{595BE9AD-8F1F-4D85-BF05-902853B20A94}" dt="2022-11-15T13:04:06.328" v="1" actId="1076"/>
          <ac:picMkLst>
            <pc:docMk/>
            <pc:sldMk cId="1170185028" sldId="343"/>
            <ac:picMk id="4" creationId="{D07B1B07-B6B8-4E1B-932C-3FC50C9EAA46}"/>
          </ac:picMkLst>
        </pc:picChg>
      </pc:sldChg>
      <pc:sldChg chg="modSp">
        <pc:chgData name="PETIT ALEXIS" userId="S::alexis.petit3_viacesi.fr#ext#@cesifr.onmicrosoft.com::9ddb9d9d-74c9-4881-9d57-d7cbd06bfa9c" providerId="AD" clId="Web-{595BE9AD-8F1F-4D85-BF05-902853B20A94}" dt="2022-11-15T13:04:33.360" v="5" actId="20577"/>
        <pc:sldMkLst>
          <pc:docMk/>
          <pc:sldMk cId="3336366890" sldId="351"/>
        </pc:sldMkLst>
        <pc:spChg chg="mod">
          <ac:chgData name="PETIT ALEXIS" userId="S::alexis.petit3_viacesi.fr#ext#@cesifr.onmicrosoft.com::9ddb9d9d-74c9-4881-9d57-d7cbd06bfa9c" providerId="AD" clId="Web-{595BE9AD-8F1F-4D85-BF05-902853B20A94}" dt="2022-11-15T13:04:33.360" v="5" actId="20577"/>
          <ac:spMkLst>
            <pc:docMk/>
            <pc:sldMk cId="3336366890" sldId="351"/>
            <ac:spMk id="5" creationId="{8BFDC748-4B57-9503-A35B-AD6E8D3B7110}"/>
          </ac:spMkLst>
        </pc:spChg>
      </pc:sldChg>
    </pc:docChg>
  </pc:docChgLst>
  <pc:docChgLst>
    <pc:chgData name="Gaultier LARGE" userId="0db51674e3edcb77" providerId="LiveId" clId="{89A01F7F-D0A7-4755-8D3C-C5A3E6B818ED}"/>
    <pc:docChg chg="undo custSel addSld delSld modSld sldOrd modMainMaster">
      <pc:chgData name="Gaultier LARGE" userId="0db51674e3edcb77" providerId="LiveId" clId="{89A01F7F-D0A7-4755-8D3C-C5A3E6B818ED}" dt="2022-11-14T19:34:37.024" v="11600" actId="20577"/>
      <pc:docMkLst>
        <pc:docMk/>
      </pc:docMkLst>
      <pc:sldChg chg="addSp delSp modSp new mod modMedia setBg modClrScheme delAnim chgLayout">
        <pc:chgData name="Gaultier LARGE" userId="0db51674e3edcb77" providerId="LiveId" clId="{89A01F7F-D0A7-4755-8D3C-C5A3E6B818ED}" dt="2022-11-06T14:41:58.560" v="427" actId="1076"/>
        <pc:sldMkLst>
          <pc:docMk/>
          <pc:sldMk cId="698403556" sldId="256"/>
        </pc:sldMkLst>
        <pc:spChg chg="mod ord">
          <ac:chgData name="Gaultier LARGE" userId="0db51674e3edcb77" providerId="LiveId" clId="{89A01F7F-D0A7-4755-8D3C-C5A3E6B818ED}" dt="2022-11-06T14:41:47.386" v="426" actId="26606"/>
          <ac:spMkLst>
            <pc:docMk/>
            <pc:sldMk cId="698403556" sldId="256"/>
            <ac:spMk id="2" creationId="{D5874A95-8D61-23E5-D797-1D94982B6446}"/>
          </ac:spMkLst>
        </pc:spChg>
        <pc:spChg chg="mod ord">
          <ac:chgData name="Gaultier LARGE" userId="0db51674e3edcb77" providerId="LiveId" clId="{89A01F7F-D0A7-4755-8D3C-C5A3E6B818ED}" dt="2022-11-06T14:41:47.386" v="426" actId="26606"/>
          <ac:spMkLst>
            <pc:docMk/>
            <pc:sldMk cId="698403556" sldId="256"/>
            <ac:spMk id="3" creationId="{FEF79CAB-9EF8-8925-E0A7-A433A5C0DEF8}"/>
          </ac:spMkLst>
        </pc:spChg>
        <pc:spChg chg="add del">
          <ac:chgData name="Gaultier LARGE" userId="0db51674e3edcb77" providerId="LiveId" clId="{89A01F7F-D0A7-4755-8D3C-C5A3E6B818ED}" dt="2022-11-06T14:41:47.354" v="425" actId="26606"/>
          <ac:spMkLst>
            <pc:docMk/>
            <pc:sldMk cId="698403556" sldId="256"/>
            <ac:spMk id="14" creationId="{489B7BFD-8F45-4093-AD9C-91B15B0503D9}"/>
          </ac:spMkLst>
        </pc:spChg>
        <pc:spChg chg="add del">
          <ac:chgData name="Gaultier LARGE" userId="0db51674e3edcb77" providerId="LiveId" clId="{89A01F7F-D0A7-4755-8D3C-C5A3E6B818ED}" dt="2022-11-06T14:41:47.354" v="425" actId="26606"/>
          <ac:spMkLst>
            <pc:docMk/>
            <pc:sldMk cId="698403556" sldId="256"/>
            <ac:spMk id="16" creationId="{4D4C00DC-4DC6-4CD2-9E31-F17E6CEBC5A6}"/>
          </ac:spMkLst>
        </pc:spChg>
        <pc:spChg chg="add del">
          <ac:chgData name="Gaultier LARGE" userId="0db51674e3edcb77" providerId="LiveId" clId="{89A01F7F-D0A7-4755-8D3C-C5A3E6B818ED}" dt="2022-11-06T14:41:47.354" v="425" actId="26606"/>
          <ac:spMkLst>
            <pc:docMk/>
            <pc:sldMk cId="698403556" sldId="256"/>
            <ac:spMk id="18" creationId="{A499C65A-9B02-4D7F-BD68-CD38D880551F}"/>
          </ac:spMkLst>
        </pc:spChg>
        <pc:spChg chg="add">
          <ac:chgData name="Gaultier LARGE" userId="0db51674e3edcb77" providerId="LiveId" clId="{89A01F7F-D0A7-4755-8D3C-C5A3E6B818ED}" dt="2022-11-06T14:41:47.386" v="426" actId="26606"/>
          <ac:spMkLst>
            <pc:docMk/>
            <pc:sldMk cId="698403556" sldId="256"/>
            <ac:spMk id="195" creationId="{D4906370-1564-49FA-A802-58546B3922DC}"/>
          </ac:spMkLst>
        </pc:spChg>
        <pc:spChg chg="add">
          <ac:chgData name="Gaultier LARGE" userId="0db51674e3edcb77" providerId="LiveId" clId="{89A01F7F-D0A7-4755-8D3C-C5A3E6B818ED}" dt="2022-11-06T14:41:47.386" v="426" actId="26606"/>
          <ac:spMkLst>
            <pc:docMk/>
            <pc:sldMk cId="698403556" sldId="256"/>
            <ac:spMk id="196" creationId="{EF640709-BDFD-453B-B75D-6212E7A870BA}"/>
          </ac:spMkLst>
        </pc:spChg>
        <pc:spChg chg="add">
          <ac:chgData name="Gaultier LARGE" userId="0db51674e3edcb77" providerId="LiveId" clId="{89A01F7F-D0A7-4755-8D3C-C5A3E6B818ED}" dt="2022-11-06T14:41:47.386" v="426" actId="26606"/>
          <ac:spMkLst>
            <pc:docMk/>
            <pc:sldMk cId="698403556" sldId="256"/>
            <ac:spMk id="197" creationId="{B4019478-3FDC-438C-8848-1D7DA864AFC4}"/>
          </ac:spMkLst>
        </pc:spChg>
        <pc:spChg chg="add">
          <ac:chgData name="Gaultier LARGE" userId="0db51674e3edcb77" providerId="LiveId" clId="{89A01F7F-D0A7-4755-8D3C-C5A3E6B818ED}" dt="2022-11-06T14:41:47.386" v="426" actId="26606"/>
          <ac:spMkLst>
            <pc:docMk/>
            <pc:sldMk cId="698403556" sldId="256"/>
            <ac:spMk id="198" creationId="{FE406479-1D57-4209-B128-3C81746247C6}"/>
          </ac:spMkLst>
        </pc:spChg>
        <pc:grpChg chg="add del">
          <ac:chgData name="Gaultier LARGE" userId="0db51674e3edcb77" providerId="LiveId" clId="{89A01F7F-D0A7-4755-8D3C-C5A3E6B818ED}" dt="2022-11-06T14:41:47.354" v="425" actId="26606"/>
          <ac:grpSpMkLst>
            <pc:docMk/>
            <pc:sldMk cId="698403556" sldId="256"/>
            <ac:grpSpMk id="20" creationId="{66FB5A75-BDE2-4F12-A95B-C48788A7685C}"/>
          </ac:grpSpMkLst>
        </pc:grpChg>
        <pc:grpChg chg="add del">
          <ac:chgData name="Gaultier LARGE" userId="0db51674e3edcb77" providerId="LiveId" clId="{89A01F7F-D0A7-4755-8D3C-C5A3E6B818ED}" dt="2022-11-06T14:41:47.354" v="425" actId="26606"/>
          <ac:grpSpMkLst>
            <pc:docMk/>
            <pc:sldMk cId="698403556" sldId="256"/>
            <ac:grpSpMk id="24" creationId="{1F4896D7-5AD0-4505-BCCD-82262CFEE2E1}"/>
          </ac:grpSpMkLst>
        </pc:grpChg>
        <pc:picChg chg="add del mod">
          <ac:chgData name="Gaultier LARGE" userId="0db51674e3edcb77" providerId="LiveId" clId="{89A01F7F-D0A7-4755-8D3C-C5A3E6B818ED}" dt="2022-11-06T14:40:18.704" v="415" actId="26606"/>
          <ac:picMkLst>
            <pc:docMk/>
            <pc:sldMk cId="698403556" sldId="256"/>
            <ac:picMk id="5" creationId="{DA084C84-92C6-6507-3228-BEE1FA0E76E5}"/>
          </ac:picMkLst>
        </pc:picChg>
        <pc:picChg chg="add del">
          <ac:chgData name="Gaultier LARGE" userId="0db51674e3edcb77" providerId="LiveId" clId="{89A01F7F-D0A7-4755-8D3C-C5A3E6B818ED}" dt="2022-11-06T14:40:20.824" v="417" actId="26606"/>
          <ac:picMkLst>
            <pc:docMk/>
            <pc:sldMk cId="698403556" sldId="256"/>
            <ac:picMk id="7" creationId="{F6FA1250-E149-7A39-9A27-AC23B8A3A060}"/>
          </ac:picMkLst>
        </pc:picChg>
        <pc:picChg chg="add mod ord">
          <ac:chgData name="Gaultier LARGE" userId="0db51674e3edcb77" providerId="LiveId" clId="{89A01F7F-D0A7-4755-8D3C-C5A3E6B818ED}" dt="2022-11-06T14:41:58.560" v="427" actId="1076"/>
          <ac:picMkLst>
            <pc:docMk/>
            <pc:sldMk cId="698403556" sldId="256"/>
            <ac:picMk id="9" creationId="{CB662A3D-0720-B108-CEF5-F71A9A5510BE}"/>
          </ac:picMkLst>
        </pc:picChg>
      </pc:sldChg>
      <pc:sldChg chg="addSp delSp modSp new mod modClrScheme chgLayout modNotesTx">
        <pc:chgData name="Gaultier LARGE" userId="0db51674e3edcb77" providerId="LiveId" clId="{89A01F7F-D0A7-4755-8D3C-C5A3E6B818ED}" dt="2022-11-14T18:31:07.758" v="10517" actId="20577"/>
        <pc:sldMkLst>
          <pc:docMk/>
          <pc:sldMk cId="897027646" sldId="257"/>
        </pc:sldMkLst>
        <pc:spChg chg="del mod ord">
          <ac:chgData name="Gaultier LARGE" userId="0db51674e3edcb77" providerId="LiveId" clId="{89A01F7F-D0A7-4755-8D3C-C5A3E6B818ED}" dt="2022-10-27T14:45:13.220" v="18" actId="700"/>
          <ac:spMkLst>
            <pc:docMk/>
            <pc:sldMk cId="897027646" sldId="257"/>
            <ac:spMk id="2" creationId="{2B8450D0-DEC7-4A43-9ABA-FCAA0A2FB3B5}"/>
          </ac:spMkLst>
        </pc:spChg>
        <pc:spChg chg="del mod ord">
          <ac:chgData name="Gaultier LARGE" userId="0db51674e3edcb77" providerId="LiveId" clId="{89A01F7F-D0A7-4755-8D3C-C5A3E6B818ED}" dt="2022-10-27T14:45:13.220" v="18" actId="700"/>
          <ac:spMkLst>
            <pc:docMk/>
            <pc:sldMk cId="897027646" sldId="257"/>
            <ac:spMk id="3" creationId="{C6F77B1C-F4EF-02EF-7142-5585F9AEBEA3}"/>
          </ac:spMkLst>
        </pc:spChg>
        <pc:spChg chg="add mod ord">
          <ac:chgData name="Gaultier LARGE" userId="0db51674e3edcb77" providerId="LiveId" clId="{89A01F7F-D0A7-4755-8D3C-C5A3E6B818ED}" dt="2022-10-27T14:45:18.364" v="26" actId="20577"/>
          <ac:spMkLst>
            <pc:docMk/>
            <pc:sldMk cId="897027646" sldId="257"/>
            <ac:spMk id="4" creationId="{6D78C93B-5FF7-3159-C205-9F8B15B4AD46}"/>
          </ac:spMkLst>
        </pc:spChg>
        <pc:spChg chg="add mod ord">
          <ac:chgData name="Gaultier LARGE" userId="0db51674e3edcb77" providerId="LiveId" clId="{89A01F7F-D0A7-4755-8D3C-C5A3E6B818ED}" dt="2022-11-14T18:31:07.758" v="10517" actId="20577"/>
          <ac:spMkLst>
            <pc:docMk/>
            <pc:sldMk cId="897027646" sldId="257"/>
            <ac:spMk id="5" creationId="{5B764E43-6EA0-D7E7-3019-950EA15F44E8}"/>
          </ac:spMkLst>
        </pc:spChg>
      </pc:sldChg>
      <pc:sldChg chg="addSp delSp modSp new mod">
        <pc:chgData name="Gaultier LARGE" userId="0db51674e3edcb77" providerId="LiveId" clId="{89A01F7F-D0A7-4755-8D3C-C5A3E6B818ED}" dt="2022-11-14T12:34:56.517" v="9709" actId="478"/>
        <pc:sldMkLst>
          <pc:docMk/>
          <pc:sldMk cId="239714236" sldId="258"/>
        </pc:sldMkLst>
        <pc:spChg chg="mod">
          <ac:chgData name="Gaultier LARGE" userId="0db51674e3edcb77" providerId="LiveId" clId="{89A01F7F-D0A7-4755-8D3C-C5A3E6B818ED}" dt="2022-10-27T14:49:41.609" v="188" actId="20577"/>
          <ac:spMkLst>
            <pc:docMk/>
            <pc:sldMk cId="239714236" sldId="258"/>
            <ac:spMk id="2" creationId="{9EACE978-B830-C2F9-7DAE-8B46D58BADAD}"/>
          </ac:spMkLst>
        </pc:spChg>
        <pc:spChg chg="mod">
          <ac:chgData name="Gaultier LARGE" userId="0db51674e3edcb77" providerId="LiveId" clId="{89A01F7F-D0A7-4755-8D3C-C5A3E6B818ED}" dt="2022-11-06T17:20:48.801" v="2047" actId="21"/>
          <ac:spMkLst>
            <pc:docMk/>
            <pc:sldMk cId="239714236" sldId="258"/>
            <ac:spMk id="3" creationId="{D0941334-67ED-B1BE-DFF8-AB73B0E98CE6}"/>
          </ac:spMkLst>
        </pc:spChg>
        <pc:spChg chg="add del mod">
          <ac:chgData name="Gaultier LARGE" userId="0db51674e3edcb77" providerId="LiveId" clId="{89A01F7F-D0A7-4755-8D3C-C5A3E6B818ED}" dt="2022-11-14T12:34:56.517" v="9709" actId="478"/>
          <ac:spMkLst>
            <pc:docMk/>
            <pc:sldMk cId="239714236" sldId="258"/>
            <ac:spMk id="4" creationId="{DA5E73EE-5921-B979-7544-482C34FDC9CD}"/>
          </ac:spMkLst>
        </pc:spChg>
        <pc:spChg chg="add del">
          <ac:chgData name="Gaultier LARGE" userId="0db51674e3edcb77" providerId="LiveId" clId="{89A01F7F-D0A7-4755-8D3C-C5A3E6B818ED}" dt="2022-11-06T21:07:35.662" v="7248" actId="478"/>
          <ac:spMkLst>
            <pc:docMk/>
            <pc:sldMk cId="239714236" sldId="258"/>
            <ac:spMk id="5" creationId="{46D1B94C-420C-0FF2-D469-C958EAFC397D}"/>
          </ac:spMkLst>
        </pc:spChg>
        <pc:spChg chg="add del mod">
          <ac:chgData name="Gaultier LARGE" userId="0db51674e3edcb77" providerId="LiveId" clId="{89A01F7F-D0A7-4755-8D3C-C5A3E6B818ED}" dt="2022-11-06T21:07:47.310" v="7251" actId="478"/>
          <ac:spMkLst>
            <pc:docMk/>
            <pc:sldMk cId="239714236" sldId="258"/>
            <ac:spMk id="6" creationId="{DAA4AD9E-7249-992A-4A9A-B7CCD4F09751}"/>
          </ac:spMkLst>
        </pc:spChg>
      </pc:sldChg>
      <pc:sldChg chg="modSp new mod">
        <pc:chgData name="Gaultier LARGE" userId="0db51674e3edcb77" providerId="LiveId" clId="{89A01F7F-D0A7-4755-8D3C-C5A3E6B818ED}" dt="2022-11-14T18:38:19.140" v="10602" actId="20577"/>
        <pc:sldMkLst>
          <pc:docMk/>
          <pc:sldMk cId="1453799938" sldId="259"/>
        </pc:sldMkLst>
        <pc:spChg chg="mod">
          <ac:chgData name="Gaultier LARGE" userId="0db51674e3edcb77" providerId="LiveId" clId="{89A01F7F-D0A7-4755-8D3C-C5A3E6B818ED}" dt="2022-11-06T20:55:08.206" v="7082" actId="1076"/>
          <ac:spMkLst>
            <pc:docMk/>
            <pc:sldMk cId="1453799938" sldId="259"/>
            <ac:spMk id="2" creationId="{1E00E096-AD63-4C24-612E-9A55F5590BE9}"/>
          </ac:spMkLst>
        </pc:spChg>
        <pc:spChg chg="mod">
          <ac:chgData name="Gaultier LARGE" userId="0db51674e3edcb77" providerId="LiveId" clId="{89A01F7F-D0A7-4755-8D3C-C5A3E6B818ED}" dt="2022-11-14T18:38:19.140" v="10602" actId="20577"/>
          <ac:spMkLst>
            <pc:docMk/>
            <pc:sldMk cId="1453799938" sldId="259"/>
            <ac:spMk id="3" creationId="{BABBF772-F981-284B-B011-1FD67B65FFE8}"/>
          </ac:spMkLst>
        </pc:spChg>
      </pc:sldChg>
      <pc:sldChg chg="addSp delSp modSp new mod ord setBg modClrScheme addAnim chgLayout">
        <pc:chgData name="Gaultier LARGE" userId="0db51674e3edcb77" providerId="LiveId" clId="{89A01F7F-D0A7-4755-8D3C-C5A3E6B818ED}" dt="2022-11-14T16:24:41.237" v="9971" actId="20577"/>
        <pc:sldMkLst>
          <pc:docMk/>
          <pc:sldMk cId="2461918980" sldId="260"/>
        </pc:sldMkLst>
        <pc:spChg chg="del mod ord">
          <ac:chgData name="Gaultier LARGE" userId="0db51674e3edcb77" providerId="LiveId" clId="{89A01F7F-D0A7-4755-8D3C-C5A3E6B818ED}" dt="2022-11-06T14:37:48.307" v="348" actId="700"/>
          <ac:spMkLst>
            <pc:docMk/>
            <pc:sldMk cId="2461918980" sldId="260"/>
            <ac:spMk id="2" creationId="{36B818E7-04B5-CC08-575B-4BCC4DA570D4}"/>
          </ac:spMkLst>
        </pc:spChg>
        <pc:spChg chg="del">
          <ac:chgData name="Gaultier LARGE" userId="0db51674e3edcb77" providerId="LiveId" clId="{89A01F7F-D0A7-4755-8D3C-C5A3E6B818ED}" dt="2022-11-06T14:37:48.307" v="348" actId="700"/>
          <ac:spMkLst>
            <pc:docMk/>
            <pc:sldMk cId="2461918980" sldId="260"/>
            <ac:spMk id="3" creationId="{99EA4539-E899-10D8-979A-6DE880334334}"/>
          </ac:spMkLst>
        </pc:spChg>
        <pc:spChg chg="add mod ord">
          <ac:chgData name="Gaultier LARGE" userId="0db51674e3edcb77" providerId="LiveId" clId="{89A01F7F-D0A7-4755-8D3C-C5A3E6B818ED}" dt="2022-11-14T16:24:41.237" v="9971" actId="20577"/>
          <ac:spMkLst>
            <pc:docMk/>
            <pc:sldMk cId="2461918980" sldId="260"/>
            <ac:spMk id="4" creationId="{6072360B-D401-FD0B-16EE-3C470BBB3D2B}"/>
          </ac:spMkLst>
        </pc:spChg>
        <pc:spChg chg="add del">
          <ac:chgData name="Gaultier LARGE" userId="0db51674e3edcb77" providerId="LiveId" clId="{89A01F7F-D0A7-4755-8D3C-C5A3E6B818ED}" dt="2022-11-06T19:20:03.313" v="3869" actId="26606"/>
          <ac:spMkLst>
            <pc:docMk/>
            <pc:sldMk cId="2461918980" sldId="260"/>
            <ac:spMk id="9" creationId="{4E1BEB12-92AF-4445-98AD-4C7756E7C93B}"/>
          </ac:spMkLst>
        </pc:spChg>
        <pc:spChg chg="add del">
          <ac:chgData name="Gaultier LARGE" userId="0db51674e3edcb77" providerId="LiveId" clId="{89A01F7F-D0A7-4755-8D3C-C5A3E6B818ED}" dt="2022-11-06T19:20:03.313" v="3869" actId="26606"/>
          <ac:spMkLst>
            <pc:docMk/>
            <pc:sldMk cId="2461918980" sldId="260"/>
            <ac:spMk id="11" creationId="{D0522C2C-7B5C-48A7-A969-03941E5D2E76}"/>
          </ac:spMkLst>
        </pc:spChg>
        <pc:spChg chg="add del">
          <ac:chgData name="Gaultier LARGE" userId="0db51674e3edcb77" providerId="LiveId" clId="{89A01F7F-D0A7-4755-8D3C-C5A3E6B818ED}" dt="2022-11-06T19:20:03.313" v="3869" actId="26606"/>
          <ac:spMkLst>
            <pc:docMk/>
            <pc:sldMk cId="2461918980" sldId="260"/>
            <ac:spMk id="13" creationId="{9C682A1A-5B2D-4111-BBD6-620165633E5B}"/>
          </ac:spMkLst>
        </pc:spChg>
        <pc:spChg chg="add del">
          <ac:chgData name="Gaultier LARGE" userId="0db51674e3edcb77" providerId="LiveId" clId="{89A01F7F-D0A7-4755-8D3C-C5A3E6B818ED}" dt="2022-11-06T19:20:03.313" v="3869" actId="26606"/>
          <ac:spMkLst>
            <pc:docMk/>
            <pc:sldMk cId="2461918980" sldId="260"/>
            <ac:spMk id="15" creationId="{D6EE29F2-D77F-4BD0-A20B-334D316A1C9D}"/>
          </ac:spMkLst>
        </pc:spChg>
        <pc:spChg chg="add del">
          <ac:chgData name="Gaultier LARGE" userId="0db51674e3edcb77" providerId="LiveId" clId="{89A01F7F-D0A7-4755-8D3C-C5A3E6B818ED}" dt="2022-11-06T19:20:03.313" v="3869" actId="26606"/>
          <ac:spMkLst>
            <pc:docMk/>
            <pc:sldMk cId="2461918980" sldId="260"/>
            <ac:spMk id="17" creationId="{22D09ED2-868F-42C6-866E-F92E0CEF314F}"/>
          </ac:spMkLst>
        </pc:spChg>
        <pc:spChg chg="add">
          <ac:chgData name="Gaultier LARGE" userId="0db51674e3edcb77" providerId="LiveId" clId="{89A01F7F-D0A7-4755-8D3C-C5A3E6B818ED}" dt="2022-11-06T19:20:03.313" v="3869" actId="26606"/>
          <ac:spMkLst>
            <pc:docMk/>
            <pc:sldMk cId="2461918980" sldId="260"/>
            <ac:spMk id="22" creationId="{6027F030-58A9-44B8-ABF5-0372D2954EE6}"/>
          </ac:spMkLst>
        </pc:spChg>
        <pc:spChg chg="add">
          <ac:chgData name="Gaultier LARGE" userId="0db51674e3edcb77" providerId="LiveId" clId="{89A01F7F-D0A7-4755-8D3C-C5A3E6B818ED}" dt="2022-11-06T19:20:03.313" v="3869" actId="26606"/>
          <ac:spMkLst>
            <pc:docMk/>
            <pc:sldMk cId="2461918980" sldId="260"/>
            <ac:spMk id="24" creationId="{A6328306-71F0-4C12-A2D9-7C857146B1D0}"/>
          </ac:spMkLst>
        </pc:spChg>
        <pc:spChg chg="add">
          <ac:chgData name="Gaultier LARGE" userId="0db51674e3edcb77" providerId="LiveId" clId="{89A01F7F-D0A7-4755-8D3C-C5A3E6B818ED}" dt="2022-11-06T19:20:03.313" v="3869" actId="26606"/>
          <ac:spMkLst>
            <pc:docMk/>
            <pc:sldMk cId="2461918980" sldId="260"/>
            <ac:spMk id="26" creationId="{64AB010C-C307-4A53-9D97-39C6AAB2E056}"/>
          </ac:spMkLst>
        </pc:spChg>
        <pc:spChg chg="add">
          <ac:chgData name="Gaultier LARGE" userId="0db51674e3edcb77" providerId="LiveId" clId="{89A01F7F-D0A7-4755-8D3C-C5A3E6B818ED}" dt="2022-11-06T19:20:03.313" v="3869" actId="26606"/>
          <ac:spMkLst>
            <pc:docMk/>
            <pc:sldMk cId="2461918980" sldId="260"/>
            <ac:spMk id="28" creationId="{3252C512-4076-456E-AD89-50B0316453D0}"/>
          </ac:spMkLst>
        </pc:spChg>
        <pc:spChg chg="add">
          <ac:chgData name="Gaultier LARGE" userId="0db51674e3edcb77" providerId="LiveId" clId="{89A01F7F-D0A7-4755-8D3C-C5A3E6B818ED}" dt="2022-11-06T19:20:03.313" v="3869" actId="26606"/>
          <ac:spMkLst>
            <pc:docMk/>
            <pc:sldMk cId="2461918980" sldId="260"/>
            <ac:spMk id="30" creationId="{71C24C9E-C2F4-4FA4-947B-6CBAC7C3AE1D}"/>
          </ac:spMkLst>
        </pc:spChg>
        <pc:spChg chg="add">
          <ac:chgData name="Gaultier LARGE" userId="0db51674e3edcb77" providerId="LiveId" clId="{89A01F7F-D0A7-4755-8D3C-C5A3E6B818ED}" dt="2022-11-06T19:20:03.313" v="3869" actId="26606"/>
          <ac:spMkLst>
            <pc:docMk/>
            <pc:sldMk cId="2461918980" sldId="260"/>
            <ac:spMk id="32" creationId="{604B7750-FFCA-4912-AC2E-989EECC941B2}"/>
          </ac:spMkLst>
        </pc:spChg>
        <pc:spChg chg="add">
          <ac:chgData name="Gaultier LARGE" userId="0db51674e3edcb77" providerId="LiveId" clId="{89A01F7F-D0A7-4755-8D3C-C5A3E6B818ED}" dt="2022-11-06T19:20:03.313" v="3869" actId="26606"/>
          <ac:spMkLst>
            <pc:docMk/>
            <pc:sldMk cId="2461918980" sldId="260"/>
            <ac:spMk id="34" creationId="{52494659-52DF-4053-975B-36F06255E2E8}"/>
          </ac:spMkLst>
        </pc:spChg>
        <pc:spChg chg="add">
          <ac:chgData name="Gaultier LARGE" userId="0db51674e3edcb77" providerId="LiveId" clId="{89A01F7F-D0A7-4755-8D3C-C5A3E6B818ED}" dt="2022-11-06T19:20:03.313" v="3869" actId="26606"/>
          <ac:spMkLst>
            <pc:docMk/>
            <pc:sldMk cId="2461918980" sldId="260"/>
            <ac:spMk id="36" creationId="{EE807326-229C-458C-BDA0-C721262167D9}"/>
          </ac:spMkLst>
        </pc:spChg>
        <pc:spChg chg="add">
          <ac:chgData name="Gaultier LARGE" userId="0db51674e3edcb77" providerId="LiveId" clId="{89A01F7F-D0A7-4755-8D3C-C5A3E6B818ED}" dt="2022-11-06T19:20:03.313" v="3869" actId="26606"/>
          <ac:spMkLst>
            <pc:docMk/>
            <pc:sldMk cId="2461918980" sldId="260"/>
            <ac:spMk id="38" creationId="{FCADE1D5-E79C-4CEF-BEFD-B66EFB394D25}"/>
          </ac:spMkLst>
        </pc:spChg>
        <pc:spChg chg="add">
          <ac:chgData name="Gaultier LARGE" userId="0db51674e3edcb77" providerId="LiveId" clId="{89A01F7F-D0A7-4755-8D3C-C5A3E6B818ED}" dt="2022-11-06T19:20:03.313" v="3869" actId="26606"/>
          <ac:spMkLst>
            <pc:docMk/>
            <pc:sldMk cId="2461918980" sldId="260"/>
            <ac:spMk id="40" creationId="{54FC8EB5-1620-43B8-B816-8A91B6EAC975}"/>
          </ac:spMkLst>
        </pc:spChg>
        <pc:spChg chg="add">
          <ac:chgData name="Gaultier LARGE" userId="0db51674e3edcb77" providerId="LiveId" clId="{89A01F7F-D0A7-4755-8D3C-C5A3E6B818ED}" dt="2022-11-06T19:20:03.313" v="3869" actId="26606"/>
          <ac:spMkLst>
            <pc:docMk/>
            <pc:sldMk cId="2461918980" sldId="260"/>
            <ac:spMk id="42" creationId="{3D544515-9F93-4809-A102-B49C85F4608F}"/>
          </ac:spMkLst>
        </pc:spChg>
      </pc:sldChg>
      <pc:sldChg chg="addSp delSp modSp new del mod modClrScheme chgLayout">
        <pc:chgData name="Gaultier LARGE" userId="0db51674e3edcb77" providerId="LiveId" clId="{89A01F7F-D0A7-4755-8D3C-C5A3E6B818ED}" dt="2022-11-14T11:05:17.304" v="9579" actId="47"/>
        <pc:sldMkLst>
          <pc:docMk/>
          <pc:sldMk cId="2502569887" sldId="261"/>
        </pc:sldMkLst>
        <pc:spChg chg="del mod ord">
          <ac:chgData name="Gaultier LARGE" userId="0db51674e3edcb77" providerId="LiveId" clId="{89A01F7F-D0A7-4755-8D3C-C5A3E6B818ED}" dt="2022-11-06T14:39:34.680" v="408" actId="700"/>
          <ac:spMkLst>
            <pc:docMk/>
            <pc:sldMk cId="2502569887" sldId="261"/>
            <ac:spMk id="2" creationId="{EA3147F2-C808-2436-FDB2-D9C04A982FCB}"/>
          </ac:spMkLst>
        </pc:spChg>
        <pc:spChg chg="del mod ord">
          <ac:chgData name="Gaultier LARGE" userId="0db51674e3edcb77" providerId="LiveId" clId="{89A01F7F-D0A7-4755-8D3C-C5A3E6B818ED}" dt="2022-11-06T14:39:34.680" v="408" actId="700"/>
          <ac:spMkLst>
            <pc:docMk/>
            <pc:sldMk cId="2502569887" sldId="261"/>
            <ac:spMk id="3" creationId="{15CE9FC2-68F7-DE29-6ABC-C4AE6083979E}"/>
          </ac:spMkLst>
        </pc:spChg>
        <pc:spChg chg="add mod ord">
          <ac:chgData name="Gaultier LARGE" userId="0db51674e3edcb77" providerId="LiveId" clId="{89A01F7F-D0A7-4755-8D3C-C5A3E6B818ED}" dt="2022-11-06T14:39:34.680" v="408" actId="700"/>
          <ac:spMkLst>
            <pc:docMk/>
            <pc:sldMk cId="2502569887" sldId="261"/>
            <ac:spMk id="4" creationId="{5C7B8D2B-0F84-02E6-0E86-758AC4D24213}"/>
          </ac:spMkLst>
        </pc:spChg>
        <pc:spChg chg="add mod ord">
          <ac:chgData name="Gaultier LARGE" userId="0db51674e3edcb77" providerId="LiveId" clId="{89A01F7F-D0A7-4755-8D3C-C5A3E6B818ED}" dt="2022-11-06T14:39:38.948" v="411" actId="404"/>
          <ac:spMkLst>
            <pc:docMk/>
            <pc:sldMk cId="2502569887" sldId="261"/>
            <ac:spMk id="5" creationId="{24BAED98-3211-4D06-B0F3-37735CF6E153}"/>
          </ac:spMkLst>
        </pc:spChg>
      </pc:sldChg>
      <pc:sldChg chg="modSp new mod">
        <pc:chgData name="Gaultier LARGE" userId="0db51674e3edcb77" providerId="LiveId" clId="{89A01F7F-D0A7-4755-8D3C-C5A3E6B818ED}" dt="2022-11-06T16:15:57.661" v="1561" actId="404"/>
        <pc:sldMkLst>
          <pc:docMk/>
          <pc:sldMk cId="875633099" sldId="262"/>
        </pc:sldMkLst>
        <pc:spChg chg="mod">
          <ac:chgData name="Gaultier LARGE" userId="0db51674e3edcb77" providerId="LiveId" clId="{89A01F7F-D0A7-4755-8D3C-C5A3E6B818ED}" dt="2022-11-06T16:15:34.896" v="1559" actId="20577"/>
          <ac:spMkLst>
            <pc:docMk/>
            <pc:sldMk cId="875633099" sldId="262"/>
            <ac:spMk id="2" creationId="{CA896870-E99D-85E9-F57A-02C57B5F2E9F}"/>
          </ac:spMkLst>
        </pc:spChg>
        <pc:spChg chg="mod">
          <ac:chgData name="Gaultier LARGE" userId="0db51674e3edcb77" providerId="LiveId" clId="{89A01F7F-D0A7-4755-8D3C-C5A3E6B818ED}" dt="2022-11-06T16:15:57.661" v="1561" actId="404"/>
          <ac:spMkLst>
            <pc:docMk/>
            <pc:sldMk cId="875633099" sldId="262"/>
            <ac:spMk id="3" creationId="{A6F34F28-7421-4401-429E-FFBD489EB04A}"/>
          </ac:spMkLst>
        </pc:spChg>
      </pc:sldChg>
      <pc:sldChg chg="modSp new mod">
        <pc:chgData name="Gaultier LARGE" userId="0db51674e3edcb77" providerId="LiveId" clId="{89A01F7F-D0A7-4755-8D3C-C5A3E6B818ED}" dt="2022-11-06T20:01:08.987" v="6048" actId="404"/>
        <pc:sldMkLst>
          <pc:docMk/>
          <pc:sldMk cId="3080631545" sldId="263"/>
        </pc:sldMkLst>
        <pc:spChg chg="mod">
          <ac:chgData name="Gaultier LARGE" userId="0db51674e3edcb77" providerId="LiveId" clId="{89A01F7F-D0A7-4755-8D3C-C5A3E6B818ED}" dt="2022-11-06T16:23:25.030" v="1668" actId="20577"/>
          <ac:spMkLst>
            <pc:docMk/>
            <pc:sldMk cId="3080631545" sldId="263"/>
            <ac:spMk id="2" creationId="{AB33B2D9-9AC2-5271-FC90-205355BF3B64}"/>
          </ac:spMkLst>
        </pc:spChg>
        <pc:spChg chg="mod">
          <ac:chgData name="Gaultier LARGE" userId="0db51674e3edcb77" providerId="LiveId" clId="{89A01F7F-D0A7-4755-8D3C-C5A3E6B818ED}" dt="2022-11-06T20:01:08.987" v="6048" actId="404"/>
          <ac:spMkLst>
            <pc:docMk/>
            <pc:sldMk cId="3080631545" sldId="263"/>
            <ac:spMk id="3" creationId="{C99BB0CB-3663-EBE9-369D-B56AF1C57B0D}"/>
          </ac:spMkLst>
        </pc:spChg>
      </pc:sldChg>
      <pc:sldChg chg="addSp delSp modSp add mod ord setBg delDesignElem">
        <pc:chgData name="Gaultier LARGE" userId="0db51674e3edcb77" providerId="LiveId" clId="{89A01F7F-D0A7-4755-8D3C-C5A3E6B818ED}" dt="2022-11-06T19:19:54.895" v="3868" actId="26606"/>
        <pc:sldMkLst>
          <pc:docMk/>
          <pc:sldMk cId="1773657689" sldId="264"/>
        </pc:sldMkLst>
        <pc:spChg chg="mod">
          <ac:chgData name="Gaultier LARGE" userId="0db51674e3edcb77" providerId="LiveId" clId="{89A01F7F-D0A7-4755-8D3C-C5A3E6B818ED}" dt="2022-11-06T19:19:54.895" v="3868" actId="26606"/>
          <ac:spMkLst>
            <pc:docMk/>
            <pc:sldMk cId="1773657689" sldId="264"/>
            <ac:spMk id="4" creationId="{6072360B-D401-FD0B-16EE-3C470BBB3D2B}"/>
          </ac:spMkLst>
        </pc:spChg>
        <pc:spChg chg="add">
          <ac:chgData name="Gaultier LARGE" userId="0db51674e3edcb77" providerId="LiveId" clId="{89A01F7F-D0A7-4755-8D3C-C5A3E6B818ED}" dt="2022-11-06T19:19:54.895" v="3868" actId="26606"/>
          <ac:spMkLst>
            <pc:docMk/>
            <pc:sldMk cId="1773657689" sldId="264"/>
            <ac:spMk id="6" creationId="{6027F030-58A9-44B8-ABF5-0372D2954EE6}"/>
          </ac:spMkLst>
        </pc:spChg>
        <pc:spChg chg="add">
          <ac:chgData name="Gaultier LARGE" userId="0db51674e3edcb77" providerId="LiveId" clId="{89A01F7F-D0A7-4755-8D3C-C5A3E6B818ED}" dt="2022-11-06T19:19:54.895" v="3868" actId="26606"/>
          <ac:spMkLst>
            <pc:docMk/>
            <pc:sldMk cId="1773657689" sldId="264"/>
            <ac:spMk id="7" creationId="{A6328306-71F0-4C12-A2D9-7C857146B1D0}"/>
          </ac:spMkLst>
        </pc:spChg>
        <pc:spChg chg="add">
          <ac:chgData name="Gaultier LARGE" userId="0db51674e3edcb77" providerId="LiveId" clId="{89A01F7F-D0A7-4755-8D3C-C5A3E6B818ED}" dt="2022-11-06T19:19:54.895" v="3868" actId="26606"/>
          <ac:spMkLst>
            <pc:docMk/>
            <pc:sldMk cId="1773657689" sldId="264"/>
            <ac:spMk id="8" creationId="{64AB010C-C307-4A53-9D97-39C6AAB2E056}"/>
          </ac:spMkLst>
        </pc:spChg>
        <pc:spChg chg="del">
          <ac:chgData name="Gaultier LARGE" userId="0db51674e3edcb77" providerId="LiveId" clId="{89A01F7F-D0A7-4755-8D3C-C5A3E6B818ED}" dt="2022-11-06T14:58:08.024" v="588"/>
          <ac:spMkLst>
            <pc:docMk/>
            <pc:sldMk cId="1773657689" sldId="264"/>
            <ac:spMk id="9" creationId="{4E1BEB12-92AF-4445-98AD-4C7756E7C93B}"/>
          </ac:spMkLst>
        </pc:spChg>
        <pc:spChg chg="add">
          <ac:chgData name="Gaultier LARGE" userId="0db51674e3edcb77" providerId="LiveId" clId="{89A01F7F-D0A7-4755-8D3C-C5A3E6B818ED}" dt="2022-11-06T19:19:54.895" v="3868" actId="26606"/>
          <ac:spMkLst>
            <pc:docMk/>
            <pc:sldMk cId="1773657689" sldId="264"/>
            <ac:spMk id="10" creationId="{3252C512-4076-456E-AD89-50B0316453D0}"/>
          </ac:spMkLst>
        </pc:spChg>
        <pc:spChg chg="del">
          <ac:chgData name="Gaultier LARGE" userId="0db51674e3edcb77" providerId="LiveId" clId="{89A01F7F-D0A7-4755-8D3C-C5A3E6B818ED}" dt="2022-11-06T14:58:08.024" v="588"/>
          <ac:spMkLst>
            <pc:docMk/>
            <pc:sldMk cId="1773657689" sldId="264"/>
            <ac:spMk id="11" creationId="{D0522C2C-7B5C-48A7-A969-03941E5D2E76}"/>
          </ac:spMkLst>
        </pc:spChg>
        <pc:spChg chg="add">
          <ac:chgData name="Gaultier LARGE" userId="0db51674e3edcb77" providerId="LiveId" clId="{89A01F7F-D0A7-4755-8D3C-C5A3E6B818ED}" dt="2022-11-06T19:19:54.895" v="3868" actId="26606"/>
          <ac:spMkLst>
            <pc:docMk/>
            <pc:sldMk cId="1773657689" sldId="264"/>
            <ac:spMk id="12" creationId="{71C24C9E-C2F4-4FA4-947B-6CBAC7C3AE1D}"/>
          </ac:spMkLst>
        </pc:spChg>
        <pc:spChg chg="del">
          <ac:chgData name="Gaultier LARGE" userId="0db51674e3edcb77" providerId="LiveId" clId="{89A01F7F-D0A7-4755-8D3C-C5A3E6B818ED}" dt="2022-11-06T14:58:08.024" v="588"/>
          <ac:spMkLst>
            <pc:docMk/>
            <pc:sldMk cId="1773657689" sldId="264"/>
            <ac:spMk id="13" creationId="{9C682A1A-5B2D-4111-BBD6-620165633E5B}"/>
          </ac:spMkLst>
        </pc:spChg>
        <pc:spChg chg="del">
          <ac:chgData name="Gaultier LARGE" userId="0db51674e3edcb77" providerId="LiveId" clId="{89A01F7F-D0A7-4755-8D3C-C5A3E6B818ED}" dt="2022-11-06T14:58:08.024" v="588"/>
          <ac:spMkLst>
            <pc:docMk/>
            <pc:sldMk cId="1773657689" sldId="264"/>
            <ac:spMk id="15" creationId="{D6EE29F2-D77F-4BD0-A20B-334D316A1C9D}"/>
          </ac:spMkLst>
        </pc:spChg>
        <pc:spChg chg="del">
          <ac:chgData name="Gaultier LARGE" userId="0db51674e3edcb77" providerId="LiveId" clId="{89A01F7F-D0A7-4755-8D3C-C5A3E6B818ED}" dt="2022-11-06T14:58:08.024" v="588"/>
          <ac:spMkLst>
            <pc:docMk/>
            <pc:sldMk cId="1773657689" sldId="264"/>
            <ac:spMk id="17" creationId="{22D09ED2-868F-42C6-866E-F92E0CEF314F}"/>
          </ac:spMkLst>
        </pc:spChg>
        <pc:spChg chg="add">
          <ac:chgData name="Gaultier LARGE" userId="0db51674e3edcb77" providerId="LiveId" clId="{89A01F7F-D0A7-4755-8D3C-C5A3E6B818ED}" dt="2022-11-06T19:19:54.895" v="3868" actId="26606"/>
          <ac:spMkLst>
            <pc:docMk/>
            <pc:sldMk cId="1773657689" sldId="264"/>
            <ac:spMk id="19" creationId="{604B7750-FFCA-4912-AC2E-989EECC941B2}"/>
          </ac:spMkLst>
        </pc:spChg>
        <pc:spChg chg="add">
          <ac:chgData name="Gaultier LARGE" userId="0db51674e3edcb77" providerId="LiveId" clId="{89A01F7F-D0A7-4755-8D3C-C5A3E6B818ED}" dt="2022-11-06T19:19:54.895" v="3868" actId="26606"/>
          <ac:spMkLst>
            <pc:docMk/>
            <pc:sldMk cId="1773657689" sldId="264"/>
            <ac:spMk id="21" creationId="{52494659-52DF-4053-975B-36F06255E2E8}"/>
          </ac:spMkLst>
        </pc:spChg>
        <pc:spChg chg="add">
          <ac:chgData name="Gaultier LARGE" userId="0db51674e3edcb77" providerId="LiveId" clId="{89A01F7F-D0A7-4755-8D3C-C5A3E6B818ED}" dt="2022-11-06T19:19:54.895" v="3868" actId="26606"/>
          <ac:spMkLst>
            <pc:docMk/>
            <pc:sldMk cId="1773657689" sldId="264"/>
            <ac:spMk id="23" creationId="{EE807326-229C-458C-BDA0-C721262167D9}"/>
          </ac:spMkLst>
        </pc:spChg>
        <pc:spChg chg="add">
          <ac:chgData name="Gaultier LARGE" userId="0db51674e3edcb77" providerId="LiveId" clId="{89A01F7F-D0A7-4755-8D3C-C5A3E6B818ED}" dt="2022-11-06T19:19:54.895" v="3868" actId="26606"/>
          <ac:spMkLst>
            <pc:docMk/>
            <pc:sldMk cId="1773657689" sldId="264"/>
            <ac:spMk id="25" creationId="{FCADE1D5-E79C-4CEF-BEFD-B66EFB394D25}"/>
          </ac:spMkLst>
        </pc:spChg>
        <pc:spChg chg="add">
          <ac:chgData name="Gaultier LARGE" userId="0db51674e3edcb77" providerId="LiveId" clId="{89A01F7F-D0A7-4755-8D3C-C5A3E6B818ED}" dt="2022-11-06T19:19:54.895" v="3868" actId="26606"/>
          <ac:spMkLst>
            <pc:docMk/>
            <pc:sldMk cId="1773657689" sldId="264"/>
            <ac:spMk id="27" creationId="{54FC8EB5-1620-43B8-B816-8A91B6EAC975}"/>
          </ac:spMkLst>
        </pc:spChg>
        <pc:spChg chg="add">
          <ac:chgData name="Gaultier LARGE" userId="0db51674e3edcb77" providerId="LiveId" clId="{89A01F7F-D0A7-4755-8D3C-C5A3E6B818ED}" dt="2022-11-06T19:19:54.895" v="3868" actId="26606"/>
          <ac:spMkLst>
            <pc:docMk/>
            <pc:sldMk cId="1773657689" sldId="264"/>
            <ac:spMk id="29" creationId="{3D544515-9F93-4809-A102-B49C85F4608F}"/>
          </ac:spMkLst>
        </pc:spChg>
      </pc:sldChg>
      <pc:sldChg chg="addSp modSp new mod modClrScheme chgLayout">
        <pc:chgData name="Gaultier LARGE" userId="0db51674e3edcb77" providerId="LiveId" clId="{89A01F7F-D0A7-4755-8D3C-C5A3E6B818ED}" dt="2022-11-06T15:17:48.262" v="776" actId="26606"/>
        <pc:sldMkLst>
          <pc:docMk/>
          <pc:sldMk cId="1774401719" sldId="265"/>
        </pc:sldMkLst>
        <pc:spChg chg="mod">
          <ac:chgData name="Gaultier LARGE" userId="0db51674e3edcb77" providerId="LiveId" clId="{89A01F7F-D0A7-4755-8D3C-C5A3E6B818ED}" dt="2022-11-06T15:17:48.262" v="776" actId="26606"/>
          <ac:spMkLst>
            <pc:docMk/>
            <pc:sldMk cId="1774401719" sldId="265"/>
            <ac:spMk id="2" creationId="{31385C48-D691-8F2B-8BFF-B6F7734AE1DC}"/>
          </ac:spMkLst>
        </pc:spChg>
        <pc:spChg chg="mod">
          <ac:chgData name="Gaultier LARGE" userId="0db51674e3edcb77" providerId="LiveId" clId="{89A01F7F-D0A7-4755-8D3C-C5A3E6B818ED}" dt="2022-11-06T15:17:48.262" v="776" actId="26606"/>
          <ac:spMkLst>
            <pc:docMk/>
            <pc:sldMk cId="1774401719" sldId="265"/>
            <ac:spMk id="3" creationId="{E7ED8CD8-2BB1-03AD-C772-A629E03898E4}"/>
          </ac:spMkLst>
        </pc:spChg>
        <pc:picChg chg="add mod ord">
          <ac:chgData name="Gaultier LARGE" userId="0db51674e3edcb77" providerId="LiveId" clId="{89A01F7F-D0A7-4755-8D3C-C5A3E6B818ED}" dt="2022-11-06T15:17:48.262" v="776" actId="26606"/>
          <ac:picMkLst>
            <pc:docMk/>
            <pc:sldMk cId="1774401719" sldId="265"/>
            <ac:picMk id="1026" creationId="{92529ED2-FDAA-8116-124D-CEF0B35E0CBB}"/>
          </ac:picMkLst>
        </pc:picChg>
      </pc:sldChg>
      <pc:sldChg chg="modSp add mod">
        <pc:chgData name="Gaultier LARGE" userId="0db51674e3edcb77" providerId="LiveId" clId="{89A01F7F-D0A7-4755-8D3C-C5A3E6B818ED}" dt="2022-11-06T15:00:32.547" v="677" actId="404"/>
        <pc:sldMkLst>
          <pc:docMk/>
          <pc:sldMk cId="323497878" sldId="266"/>
        </pc:sldMkLst>
        <pc:spChg chg="mod">
          <ac:chgData name="Gaultier LARGE" userId="0db51674e3edcb77" providerId="LiveId" clId="{89A01F7F-D0A7-4755-8D3C-C5A3E6B818ED}" dt="2022-11-06T15:00:23.052" v="675"/>
          <ac:spMkLst>
            <pc:docMk/>
            <pc:sldMk cId="323497878" sldId="266"/>
            <ac:spMk id="2" creationId="{31385C48-D691-8F2B-8BFF-B6F7734AE1DC}"/>
          </ac:spMkLst>
        </pc:spChg>
        <pc:spChg chg="mod">
          <ac:chgData name="Gaultier LARGE" userId="0db51674e3edcb77" providerId="LiveId" clId="{89A01F7F-D0A7-4755-8D3C-C5A3E6B818ED}" dt="2022-11-06T15:00:32.547" v="677" actId="404"/>
          <ac:spMkLst>
            <pc:docMk/>
            <pc:sldMk cId="323497878" sldId="266"/>
            <ac:spMk id="3" creationId="{E7ED8CD8-2BB1-03AD-C772-A629E03898E4}"/>
          </ac:spMkLst>
        </pc:spChg>
      </pc:sldChg>
      <pc:sldChg chg="modSp new mod">
        <pc:chgData name="Gaultier LARGE" userId="0db51674e3edcb77" providerId="LiveId" clId="{89A01F7F-D0A7-4755-8D3C-C5A3E6B818ED}" dt="2022-11-06T15:01:42.034" v="719"/>
        <pc:sldMkLst>
          <pc:docMk/>
          <pc:sldMk cId="1980389524" sldId="267"/>
        </pc:sldMkLst>
        <pc:spChg chg="mod">
          <ac:chgData name="Gaultier LARGE" userId="0db51674e3edcb77" providerId="LiveId" clId="{89A01F7F-D0A7-4755-8D3C-C5A3E6B818ED}" dt="2022-11-06T15:01:42.034" v="719"/>
          <ac:spMkLst>
            <pc:docMk/>
            <pc:sldMk cId="1980389524" sldId="267"/>
            <ac:spMk id="2" creationId="{0594D8C1-85E8-C05D-7606-E79E45A1C4A5}"/>
          </ac:spMkLst>
        </pc:spChg>
        <pc:spChg chg="mod">
          <ac:chgData name="Gaultier LARGE" userId="0db51674e3edcb77" providerId="LiveId" clId="{89A01F7F-D0A7-4755-8D3C-C5A3E6B818ED}" dt="2022-11-06T15:01:35.150" v="718" actId="404"/>
          <ac:spMkLst>
            <pc:docMk/>
            <pc:sldMk cId="1980389524" sldId="267"/>
            <ac:spMk id="3" creationId="{45001BE0-786A-0839-C4DB-A29E11DA3E8F}"/>
          </ac:spMkLst>
        </pc:spChg>
      </pc:sldChg>
      <pc:sldChg chg="modSp new del mod">
        <pc:chgData name="Gaultier LARGE" userId="0db51674e3edcb77" providerId="LiveId" clId="{89A01F7F-D0A7-4755-8D3C-C5A3E6B818ED}" dt="2022-11-06T15:32:14.473" v="891" actId="47"/>
        <pc:sldMkLst>
          <pc:docMk/>
          <pc:sldMk cId="3999672259" sldId="268"/>
        </pc:sldMkLst>
        <pc:spChg chg="mod">
          <ac:chgData name="Gaultier LARGE" userId="0db51674e3edcb77" providerId="LiveId" clId="{89A01F7F-D0A7-4755-8D3C-C5A3E6B818ED}" dt="2022-11-06T15:00:47.667" v="714" actId="20577"/>
          <ac:spMkLst>
            <pc:docMk/>
            <pc:sldMk cId="3999672259" sldId="268"/>
            <ac:spMk id="2" creationId="{9630EFD6-8611-F4DF-D77C-DBAF5029030D}"/>
          </ac:spMkLst>
        </pc:spChg>
      </pc:sldChg>
      <pc:sldChg chg="modSp new mod">
        <pc:chgData name="Gaultier LARGE" userId="0db51674e3edcb77" providerId="LiveId" clId="{89A01F7F-D0A7-4755-8D3C-C5A3E6B818ED}" dt="2022-11-06T15:02:09.588" v="727" actId="404"/>
        <pc:sldMkLst>
          <pc:docMk/>
          <pc:sldMk cId="2936201509" sldId="269"/>
        </pc:sldMkLst>
        <pc:spChg chg="mod">
          <ac:chgData name="Gaultier LARGE" userId="0db51674e3edcb77" providerId="LiveId" clId="{89A01F7F-D0A7-4755-8D3C-C5A3E6B818ED}" dt="2022-11-06T15:01:49.899" v="721"/>
          <ac:spMkLst>
            <pc:docMk/>
            <pc:sldMk cId="2936201509" sldId="269"/>
            <ac:spMk id="2" creationId="{12CD41C3-6BF9-1D10-E087-8D9AEFAA6FC0}"/>
          </ac:spMkLst>
        </pc:spChg>
        <pc:spChg chg="mod">
          <ac:chgData name="Gaultier LARGE" userId="0db51674e3edcb77" providerId="LiveId" clId="{89A01F7F-D0A7-4755-8D3C-C5A3E6B818ED}" dt="2022-11-06T15:02:09.588" v="727" actId="404"/>
          <ac:spMkLst>
            <pc:docMk/>
            <pc:sldMk cId="2936201509" sldId="269"/>
            <ac:spMk id="3" creationId="{5C8866BB-4BE9-0943-1C3E-91812FC20E1D}"/>
          </ac:spMkLst>
        </pc:spChg>
      </pc:sldChg>
      <pc:sldChg chg="modSp new mod ord">
        <pc:chgData name="Gaultier LARGE" userId="0db51674e3edcb77" providerId="LiveId" clId="{89A01F7F-D0A7-4755-8D3C-C5A3E6B818ED}" dt="2022-11-06T15:31:56.917" v="890"/>
        <pc:sldMkLst>
          <pc:docMk/>
          <pc:sldMk cId="1314920523" sldId="270"/>
        </pc:sldMkLst>
        <pc:spChg chg="mod">
          <ac:chgData name="Gaultier LARGE" userId="0db51674e3edcb77" providerId="LiveId" clId="{89A01F7F-D0A7-4755-8D3C-C5A3E6B818ED}" dt="2022-11-06T15:02:57.654" v="731"/>
          <ac:spMkLst>
            <pc:docMk/>
            <pc:sldMk cId="1314920523" sldId="270"/>
            <ac:spMk id="2" creationId="{CE4C452A-2DE4-6F4D-2939-594860D24B55}"/>
          </ac:spMkLst>
        </pc:spChg>
        <pc:spChg chg="mod">
          <ac:chgData name="Gaultier LARGE" userId="0db51674e3edcb77" providerId="LiveId" clId="{89A01F7F-D0A7-4755-8D3C-C5A3E6B818ED}" dt="2022-11-06T15:03:03.214" v="732"/>
          <ac:spMkLst>
            <pc:docMk/>
            <pc:sldMk cId="1314920523" sldId="270"/>
            <ac:spMk id="3" creationId="{FF2AF425-2908-2019-2BB3-225D14ECDFA2}"/>
          </ac:spMkLst>
        </pc:spChg>
      </pc:sldChg>
      <pc:sldChg chg="modSp new del mod">
        <pc:chgData name="Gaultier LARGE" userId="0db51674e3edcb77" providerId="LiveId" clId="{89A01F7F-D0A7-4755-8D3C-C5A3E6B818ED}" dt="2022-11-06T15:15:27.129" v="766" actId="47"/>
        <pc:sldMkLst>
          <pc:docMk/>
          <pc:sldMk cId="853556379" sldId="271"/>
        </pc:sldMkLst>
        <pc:spChg chg="mod">
          <ac:chgData name="Gaultier LARGE" userId="0db51674e3edcb77" providerId="LiveId" clId="{89A01F7F-D0A7-4755-8D3C-C5A3E6B818ED}" dt="2022-11-06T15:11:54.502" v="765" actId="20577"/>
          <ac:spMkLst>
            <pc:docMk/>
            <pc:sldMk cId="853556379" sldId="271"/>
            <ac:spMk id="2" creationId="{9CCB0FEE-3BFF-84B8-0DCE-E1DC1492BC08}"/>
          </ac:spMkLst>
        </pc:spChg>
      </pc:sldChg>
      <pc:sldChg chg="addSp delSp modSp new mod modClrScheme chgLayout">
        <pc:chgData name="Gaultier LARGE" userId="0db51674e3edcb77" providerId="LiveId" clId="{89A01F7F-D0A7-4755-8D3C-C5A3E6B818ED}" dt="2022-11-06T15:30:14.121" v="841" actId="1076"/>
        <pc:sldMkLst>
          <pc:docMk/>
          <pc:sldMk cId="1841068132" sldId="271"/>
        </pc:sldMkLst>
        <pc:spChg chg="del">
          <ac:chgData name="Gaultier LARGE" userId="0db51674e3edcb77" providerId="LiveId" clId="{89A01F7F-D0A7-4755-8D3C-C5A3E6B818ED}" dt="2022-11-06T15:28:59.163" v="829" actId="26606"/>
          <ac:spMkLst>
            <pc:docMk/>
            <pc:sldMk cId="1841068132" sldId="271"/>
            <ac:spMk id="2" creationId="{5FAAC651-1AEE-B830-CDAC-21B5E051677E}"/>
          </ac:spMkLst>
        </pc:spChg>
        <pc:spChg chg="mod">
          <ac:chgData name="Gaultier LARGE" userId="0db51674e3edcb77" providerId="LiveId" clId="{89A01F7F-D0A7-4755-8D3C-C5A3E6B818ED}" dt="2022-11-06T15:29:59.073" v="838" actId="26606"/>
          <ac:spMkLst>
            <pc:docMk/>
            <pc:sldMk cId="1841068132" sldId="271"/>
            <ac:spMk id="3" creationId="{6F616893-53BA-EF30-6380-3B762FD515AA}"/>
          </ac:spMkLst>
        </pc:spChg>
        <pc:spChg chg="mod">
          <ac:chgData name="Gaultier LARGE" userId="0db51674e3edcb77" providerId="LiveId" clId="{89A01F7F-D0A7-4755-8D3C-C5A3E6B818ED}" dt="2022-11-06T15:29:59.073" v="838" actId="26606"/>
          <ac:spMkLst>
            <pc:docMk/>
            <pc:sldMk cId="1841068132" sldId="271"/>
            <ac:spMk id="4" creationId="{1F75BDC4-83B1-3016-E0EA-164659720F1B}"/>
          </ac:spMkLst>
        </pc:spChg>
        <pc:spChg chg="add del mod">
          <ac:chgData name="Gaultier LARGE" userId="0db51674e3edcb77" providerId="LiveId" clId="{89A01F7F-D0A7-4755-8D3C-C5A3E6B818ED}" dt="2022-11-06T15:29:46.182" v="837" actId="931"/>
          <ac:spMkLst>
            <pc:docMk/>
            <pc:sldMk cId="1841068132" sldId="271"/>
            <ac:spMk id="9" creationId="{4BEC01FB-490C-2BFC-3DB6-82E33B42B848}"/>
          </ac:spMkLst>
        </pc:spChg>
        <pc:spChg chg="add del mod">
          <ac:chgData name="Gaultier LARGE" userId="0db51674e3edcb77" providerId="LiveId" clId="{89A01F7F-D0A7-4755-8D3C-C5A3E6B818ED}" dt="2022-11-06T15:30:11.009" v="839" actId="478"/>
          <ac:spMkLst>
            <pc:docMk/>
            <pc:sldMk cId="1841068132" sldId="271"/>
            <ac:spMk id="12" creationId="{653B7997-7EB7-0CAF-E25C-AE8306272632}"/>
          </ac:spMkLst>
        </pc:spChg>
        <pc:picChg chg="add del mod">
          <ac:chgData name="Gaultier LARGE" userId="0db51674e3edcb77" providerId="LiveId" clId="{89A01F7F-D0A7-4755-8D3C-C5A3E6B818ED}" dt="2022-11-06T15:29:15.648" v="835" actId="21"/>
          <ac:picMkLst>
            <pc:docMk/>
            <pc:sldMk cId="1841068132" sldId="271"/>
            <ac:picMk id="5" creationId="{CAE02009-D19A-3ACA-467F-FB67AA397366}"/>
          </ac:picMkLst>
        </pc:picChg>
        <pc:picChg chg="add mod">
          <ac:chgData name="Gaultier LARGE" userId="0db51674e3edcb77" providerId="LiveId" clId="{89A01F7F-D0A7-4755-8D3C-C5A3E6B818ED}" dt="2022-11-06T15:30:14.121" v="841" actId="1076"/>
          <ac:picMkLst>
            <pc:docMk/>
            <pc:sldMk cId="1841068132" sldId="271"/>
            <ac:picMk id="7" creationId="{785A2A35-3075-AD9E-81D8-0AF5B78DE10B}"/>
          </ac:picMkLst>
        </pc:picChg>
        <pc:picChg chg="add del mod">
          <ac:chgData name="Gaultier LARGE" userId="0db51674e3edcb77" providerId="LiveId" clId="{89A01F7F-D0A7-4755-8D3C-C5A3E6B818ED}" dt="2022-11-06T15:20:07.099" v="780" actId="21"/>
          <ac:picMkLst>
            <pc:docMk/>
            <pc:sldMk cId="1841068132" sldId="271"/>
            <ac:picMk id="2050" creationId="{F1CC3A2F-8E1D-C83F-22EB-6AC98DE8FF68}"/>
          </ac:picMkLst>
        </pc:picChg>
        <pc:picChg chg="add del mod">
          <ac:chgData name="Gaultier LARGE" userId="0db51674e3edcb77" providerId="LiveId" clId="{89A01F7F-D0A7-4755-8D3C-C5A3E6B818ED}" dt="2022-11-06T15:28:49.211" v="828" actId="21"/>
          <ac:picMkLst>
            <pc:docMk/>
            <pc:sldMk cId="1841068132" sldId="271"/>
            <ac:picMk id="2052" creationId="{31ACB82A-5F97-B43D-DE04-C36ED38E529B}"/>
          </ac:picMkLst>
        </pc:picChg>
      </pc:sldChg>
      <pc:sldChg chg="addSp delSp modSp new del mod modMedia setBg modClrScheme delAnim chgLayout">
        <pc:chgData name="Gaultier LARGE" userId="0db51674e3edcb77" providerId="LiveId" clId="{89A01F7F-D0A7-4755-8D3C-C5A3E6B818ED}" dt="2022-11-06T15:32:17.119" v="892" actId="47"/>
        <pc:sldMkLst>
          <pc:docMk/>
          <pc:sldMk cId="1766235524" sldId="272"/>
        </pc:sldMkLst>
        <pc:spChg chg="del mod ord">
          <ac:chgData name="Gaultier LARGE" userId="0db51674e3edcb77" providerId="LiveId" clId="{89A01F7F-D0A7-4755-8D3C-C5A3E6B818ED}" dt="2022-11-06T15:30:37.729" v="843" actId="700"/>
          <ac:spMkLst>
            <pc:docMk/>
            <pc:sldMk cId="1766235524" sldId="272"/>
            <ac:spMk id="2" creationId="{B33D54F5-9C5A-FFE2-C2F7-98B26F086C9B}"/>
          </ac:spMkLst>
        </pc:spChg>
        <pc:spChg chg="del">
          <ac:chgData name="Gaultier LARGE" userId="0db51674e3edcb77" providerId="LiveId" clId="{89A01F7F-D0A7-4755-8D3C-C5A3E6B818ED}" dt="2022-11-06T15:30:37.729" v="843" actId="700"/>
          <ac:spMkLst>
            <pc:docMk/>
            <pc:sldMk cId="1766235524" sldId="272"/>
            <ac:spMk id="3" creationId="{C309A4DA-9A7F-8C03-DDEA-D4782322459F}"/>
          </ac:spMkLst>
        </pc:spChg>
        <pc:spChg chg="add mod ord">
          <ac:chgData name="Gaultier LARGE" userId="0db51674e3edcb77" providerId="LiveId" clId="{89A01F7F-D0A7-4755-8D3C-C5A3E6B818ED}" dt="2022-11-06T15:31:01.634" v="888" actId="26606"/>
          <ac:spMkLst>
            <pc:docMk/>
            <pc:sldMk cId="1766235524" sldId="272"/>
            <ac:spMk id="4" creationId="{BB12BEC1-7245-B80B-998E-4F1374778D82}"/>
          </ac:spMkLst>
        </pc:spChg>
        <pc:spChg chg="add">
          <ac:chgData name="Gaultier LARGE" userId="0db51674e3edcb77" providerId="LiveId" clId="{89A01F7F-D0A7-4755-8D3C-C5A3E6B818ED}" dt="2022-11-06T15:31:01.634" v="888" actId="26606"/>
          <ac:spMkLst>
            <pc:docMk/>
            <pc:sldMk cId="1766235524" sldId="272"/>
            <ac:spMk id="9" creationId="{88294908-8B00-4F58-BBBA-20F71A40AA9E}"/>
          </ac:spMkLst>
        </pc:spChg>
        <pc:spChg chg="add del">
          <ac:chgData name="Gaultier LARGE" userId="0db51674e3edcb77" providerId="LiveId" clId="{89A01F7F-D0A7-4755-8D3C-C5A3E6B818ED}" dt="2022-11-06T15:31:01.621" v="887" actId="26606"/>
          <ac:spMkLst>
            <pc:docMk/>
            <pc:sldMk cId="1766235524" sldId="272"/>
            <ac:spMk id="10" creationId="{C1DD1A8A-57D5-4A81-AD04-532B043C5611}"/>
          </ac:spMkLst>
        </pc:spChg>
        <pc:spChg chg="add">
          <ac:chgData name="Gaultier LARGE" userId="0db51674e3edcb77" providerId="LiveId" clId="{89A01F7F-D0A7-4755-8D3C-C5A3E6B818ED}" dt="2022-11-06T15:31:01.634" v="888" actId="26606"/>
          <ac:spMkLst>
            <pc:docMk/>
            <pc:sldMk cId="1766235524" sldId="272"/>
            <ac:spMk id="11" creationId="{4364C879-1404-4203-8E9D-CC5DE0A621A2}"/>
          </ac:spMkLst>
        </pc:spChg>
        <pc:spChg chg="add del">
          <ac:chgData name="Gaultier LARGE" userId="0db51674e3edcb77" providerId="LiveId" clId="{89A01F7F-D0A7-4755-8D3C-C5A3E6B818ED}" dt="2022-11-06T15:31:01.621" v="887" actId="26606"/>
          <ac:spMkLst>
            <pc:docMk/>
            <pc:sldMk cId="1766235524" sldId="272"/>
            <ac:spMk id="12" creationId="{007891EC-4501-44ED-A8C8-B11B6DB767AB}"/>
          </ac:spMkLst>
        </pc:spChg>
        <pc:spChg chg="add">
          <ac:chgData name="Gaultier LARGE" userId="0db51674e3edcb77" providerId="LiveId" clId="{89A01F7F-D0A7-4755-8D3C-C5A3E6B818ED}" dt="2022-11-06T15:31:01.634" v="888" actId="26606"/>
          <ac:spMkLst>
            <pc:docMk/>
            <pc:sldMk cId="1766235524" sldId="272"/>
            <ac:spMk id="13" creationId="{84617302-4B0D-4351-A6BB-6F0930D943AC}"/>
          </ac:spMkLst>
        </pc:spChg>
        <pc:spChg chg="add">
          <ac:chgData name="Gaultier LARGE" userId="0db51674e3edcb77" providerId="LiveId" clId="{89A01F7F-D0A7-4755-8D3C-C5A3E6B818ED}" dt="2022-11-06T15:31:01.634" v="888" actId="26606"/>
          <ac:spMkLst>
            <pc:docMk/>
            <pc:sldMk cId="1766235524" sldId="272"/>
            <ac:spMk id="15" creationId="{DA2C7802-C2E0-4218-8F89-8DD7CCD2CD1C}"/>
          </ac:spMkLst>
        </pc:spChg>
        <pc:spChg chg="add">
          <ac:chgData name="Gaultier LARGE" userId="0db51674e3edcb77" providerId="LiveId" clId="{89A01F7F-D0A7-4755-8D3C-C5A3E6B818ED}" dt="2022-11-06T15:31:01.634" v="888" actId="26606"/>
          <ac:spMkLst>
            <pc:docMk/>
            <pc:sldMk cId="1766235524" sldId="272"/>
            <ac:spMk id="17" creationId="{A6D7111A-21E5-4EE9-8A78-10E5530F0116}"/>
          </ac:spMkLst>
        </pc:spChg>
        <pc:spChg chg="add">
          <ac:chgData name="Gaultier LARGE" userId="0db51674e3edcb77" providerId="LiveId" clId="{89A01F7F-D0A7-4755-8D3C-C5A3E6B818ED}" dt="2022-11-06T15:31:01.634" v="888" actId="26606"/>
          <ac:spMkLst>
            <pc:docMk/>
            <pc:sldMk cId="1766235524" sldId="272"/>
            <ac:spMk id="19" creationId="{A3969E80-A77B-49FC-9122-D89AFD5EE118}"/>
          </ac:spMkLst>
        </pc:spChg>
        <pc:spChg chg="add">
          <ac:chgData name="Gaultier LARGE" userId="0db51674e3edcb77" providerId="LiveId" clId="{89A01F7F-D0A7-4755-8D3C-C5A3E6B818ED}" dt="2022-11-06T15:31:01.634" v="888" actId="26606"/>
          <ac:spMkLst>
            <pc:docMk/>
            <pc:sldMk cId="1766235524" sldId="272"/>
            <ac:spMk id="21" creationId="{1849CA57-76BD-4CF2-80BA-D7A46A01B7B1}"/>
          </ac:spMkLst>
        </pc:spChg>
        <pc:spChg chg="add">
          <ac:chgData name="Gaultier LARGE" userId="0db51674e3edcb77" providerId="LiveId" clId="{89A01F7F-D0A7-4755-8D3C-C5A3E6B818ED}" dt="2022-11-06T15:31:01.634" v="888" actId="26606"/>
          <ac:spMkLst>
            <pc:docMk/>
            <pc:sldMk cId="1766235524" sldId="272"/>
            <ac:spMk id="23" creationId="{35E9085E-E730-4768-83D4-6CB7E9897153}"/>
          </ac:spMkLst>
        </pc:spChg>
        <pc:spChg chg="add">
          <ac:chgData name="Gaultier LARGE" userId="0db51674e3edcb77" providerId="LiveId" clId="{89A01F7F-D0A7-4755-8D3C-C5A3E6B818ED}" dt="2022-11-06T15:31:01.634" v="888" actId="26606"/>
          <ac:spMkLst>
            <pc:docMk/>
            <pc:sldMk cId="1766235524" sldId="272"/>
            <ac:spMk id="25" creationId="{973272FE-A474-4CAE-8CA2-BCC8B476C3F4}"/>
          </ac:spMkLst>
        </pc:spChg>
        <pc:spChg chg="add">
          <ac:chgData name="Gaultier LARGE" userId="0db51674e3edcb77" providerId="LiveId" clId="{89A01F7F-D0A7-4755-8D3C-C5A3E6B818ED}" dt="2022-11-06T15:31:01.634" v="888" actId="26606"/>
          <ac:spMkLst>
            <pc:docMk/>
            <pc:sldMk cId="1766235524" sldId="272"/>
            <ac:spMk id="27" creationId="{E07981EA-05A6-437C-88D7-B377B92B031D}"/>
          </ac:spMkLst>
        </pc:spChg>
        <pc:spChg chg="add">
          <ac:chgData name="Gaultier LARGE" userId="0db51674e3edcb77" providerId="LiveId" clId="{89A01F7F-D0A7-4755-8D3C-C5A3E6B818ED}" dt="2022-11-06T15:31:01.634" v="888" actId="26606"/>
          <ac:spMkLst>
            <pc:docMk/>
            <pc:sldMk cId="1766235524" sldId="272"/>
            <ac:spMk id="29" creationId="{15E3C750-986E-4769-B1AE-49289FBEE757}"/>
          </ac:spMkLst>
        </pc:spChg>
        <pc:picChg chg="add del mod">
          <ac:chgData name="Gaultier LARGE" userId="0db51674e3edcb77" providerId="LiveId" clId="{89A01F7F-D0A7-4755-8D3C-C5A3E6B818ED}" dt="2022-11-06T15:31:01.621" v="887" actId="26606"/>
          <ac:picMkLst>
            <pc:docMk/>
            <pc:sldMk cId="1766235524" sldId="272"/>
            <ac:picMk id="6" creationId="{EA5D3ADD-1D0A-30FD-02E4-416795315627}"/>
          </ac:picMkLst>
        </pc:picChg>
      </pc:sldChg>
      <pc:sldChg chg="addSp delSp modSp new mod ord setBg modClrScheme addAnim chgLayout">
        <pc:chgData name="Gaultier LARGE" userId="0db51674e3edcb77" providerId="LiveId" clId="{89A01F7F-D0A7-4755-8D3C-C5A3E6B818ED}" dt="2022-11-06T20:50:06.953" v="7012"/>
        <pc:sldMkLst>
          <pc:docMk/>
          <pc:sldMk cId="2122853775" sldId="272"/>
        </pc:sldMkLst>
        <pc:spChg chg="mod ord">
          <ac:chgData name="Gaultier LARGE" userId="0db51674e3edcb77" providerId="LiveId" clId="{89A01F7F-D0A7-4755-8D3C-C5A3E6B818ED}" dt="2022-11-06T19:19:45.291" v="3866" actId="26606"/>
          <ac:spMkLst>
            <pc:docMk/>
            <pc:sldMk cId="2122853775" sldId="272"/>
            <ac:spMk id="2" creationId="{C0982D7D-000D-0D27-6CFC-BD7DA4921703}"/>
          </ac:spMkLst>
        </pc:spChg>
        <pc:spChg chg="del">
          <ac:chgData name="Gaultier LARGE" userId="0db51674e3edcb77" providerId="LiveId" clId="{89A01F7F-D0A7-4755-8D3C-C5A3E6B818ED}" dt="2022-11-06T19:19:37.136" v="3865" actId="700"/>
          <ac:spMkLst>
            <pc:docMk/>
            <pc:sldMk cId="2122853775" sldId="272"/>
            <ac:spMk id="3" creationId="{B20B5FFD-A5B2-407F-B364-12B3D2AD25B0}"/>
          </ac:spMkLst>
        </pc:spChg>
        <pc:spChg chg="add del">
          <ac:chgData name="Gaultier LARGE" userId="0db51674e3edcb77" providerId="LiveId" clId="{89A01F7F-D0A7-4755-8D3C-C5A3E6B818ED}" dt="2022-11-06T20:03:37.213" v="6103" actId="26606"/>
          <ac:spMkLst>
            <pc:docMk/>
            <pc:sldMk cId="2122853775" sldId="272"/>
            <ac:spMk id="7" creationId="{88294908-8B00-4F58-BBBA-20F71A40AA9E}"/>
          </ac:spMkLst>
        </pc:spChg>
        <pc:spChg chg="add del">
          <ac:chgData name="Gaultier LARGE" userId="0db51674e3edcb77" providerId="LiveId" clId="{89A01F7F-D0A7-4755-8D3C-C5A3E6B818ED}" dt="2022-11-06T20:03:37.213" v="6103" actId="26606"/>
          <ac:spMkLst>
            <pc:docMk/>
            <pc:sldMk cId="2122853775" sldId="272"/>
            <ac:spMk id="9" creationId="{4364C879-1404-4203-8E9D-CC5DE0A621A2}"/>
          </ac:spMkLst>
        </pc:spChg>
        <pc:spChg chg="add del">
          <ac:chgData name="Gaultier LARGE" userId="0db51674e3edcb77" providerId="LiveId" clId="{89A01F7F-D0A7-4755-8D3C-C5A3E6B818ED}" dt="2022-11-06T20:03:37.213" v="6103" actId="26606"/>
          <ac:spMkLst>
            <pc:docMk/>
            <pc:sldMk cId="2122853775" sldId="272"/>
            <ac:spMk id="11" creationId="{84617302-4B0D-4351-A6BB-6F0930D943AC}"/>
          </ac:spMkLst>
        </pc:spChg>
        <pc:spChg chg="add del">
          <ac:chgData name="Gaultier LARGE" userId="0db51674e3edcb77" providerId="LiveId" clId="{89A01F7F-D0A7-4755-8D3C-C5A3E6B818ED}" dt="2022-11-06T20:03:37.213" v="6103" actId="26606"/>
          <ac:spMkLst>
            <pc:docMk/>
            <pc:sldMk cId="2122853775" sldId="272"/>
            <ac:spMk id="13" creationId="{DA2C7802-C2E0-4218-8F89-8DD7CCD2CD1C}"/>
          </ac:spMkLst>
        </pc:spChg>
        <pc:spChg chg="add del">
          <ac:chgData name="Gaultier LARGE" userId="0db51674e3edcb77" providerId="LiveId" clId="{89A01F7F-D0A7-4755-8D3C-C5A3E6B818ED}" dt="2022-11-06T20:03:37.213" v="6103" actId="26606"/>
          <ac:spMkLst>
            <pc:docMk/>
            <pc:sldMk cId="2122853775" sldId="272"/>
            <ac:spMk id="15" creationId="{A6D7111A-21E5-4EE9-8A78-10E5530F0116}"/>
          </ac:spMkLst>
        </pc:spChg>
        <pc:spChg chg="add del">
          <ac:chgData name="Gaultier LARGE" userId="0db51674e3edcb77" providerId="LiveId" clId="{89A01F7F-D0A7-4755-8D3C-C5A3E6B818ED}" dt="2022-11-06T20:03:37.213" v="6103" actId="26606"/>
          <ac:spMkLst>
            <pc:docMk/>
            <pc:sldMk cId="2122853775" sldId="272"/>
            <ac:spMk id="17" creationId="{A3969E80-A77B-49FC-9122-D89AFD5EE118}"/>
          </ac:spMkLst>
        </pc:spChg>
        <pc:spChg chg="add del">
          <ac:chgData name="Gaultier LARGE" userId="0db51674e3edcb77" providerId="LiveId" clId="{89A01F7F-D0A7-4755-8D3C-C5A3E6B818ED}" dt="2022-11-06T20:03:37.213" v="6103" actId="26606"/>
          <ac:spMkLst>
            <pc:docMk/>
            <pc:sldMk cId="2122853775" sldId="272"/>
            <ac:spMk id="19" creationId="{1849CA57-76BD-4CF2-80BA-D7A46A01B7B1}"/>
          </ac:spMkLst>
        </pc:spChg>
        <pc:spChg chg="add del">
          <ac:chgData name="Gaultier LARGE" userId="0db51674e3edcb77" providerId="LiveId" clId="{89A01F7F-D0A7-4755-8D3C-C5A3E6B818ED}" dt="2022-11-06T20:03:37.213" v="6103" actId="26606"/>
          <ac:spMkLst>
            <pc:docMk/>
            <pc:sldMk cId="2122853775" sldId="272"/>
            <ac:spMk id="21" creationId="{35E9085E-E730-4768-83D4-6CB7E9897153}"/>
          </ac:spMkLst>
        </pc:spChg>
        <pc:spChg chg="add del">
          <ac:chgData name="Gaultier LARGE" userId="0db51674e3edcb77" providerId="LiveId" clId="{89A01F7F-D0A7-4755-8D3C-C5A3E6B818ED}" dt="2022-11-06T20:03:37.213" v="6103" actId="26606"/>
          <ac:spMkLst>
            <pc:docMk/>
            <pc:sldMk cId="2122853775" sldId="272"/>
            <ac:spMk id="23" creationId="{973272FE-A474-4CAE-8CA2-BCC8B476C3F4}"/>
          </ac:spMkLst>
        </pc:spChg>
        <pc:spChg chg="add del">
          <ac:chgData name="Gaultier LARGE" userId="0db51674e3edcb77" providerId="LiveId" clId="{89A01F7F-D0A7-4755-8D3C-C5A3E6B818ED}" dt="2022-11-06T20:03:37.213" v="6103" actId="26606"/>
          <ac:spMkLst>
            <pc:docMk/>
            <pc:sldMk cId="2122853775" sldId="272"/>
            <ac:spMk id="25" creationId="{E07981EA-05A6-437C-88D7-B377B92B031D}"/>
          </ac:spMkLst>
        </pc:spChg>
        <pc:spChg chg="add del">
          <ac:chgData name="Gaultier LARGE" userId="0db51674e3edcb77" providerId="LiveId" clId="{89A01F7F-D0A7-4755-8D3C-C5A3E6B818ED}" dt="2022-11-06T20:03:37.213" v="6103" actId="26606"/>
          <ac:spMkLst>
            <pc:docMk/>
            <pc:sldMk cId="2122853775" sldId="272"/>
            <ac:spMk id="27" creationId="{15E3C750-986E-4769-B1AE-49289FBEE757}"/>
          </ac:spMkLst>
        </pc:spChg>
        <pc:spChg chg="add">
          <ac:chgData name="Gaultier LARGE" userId="0db51674e3edcb77" providerId="LiveId" clId="{89A01F7F-D0A7-4755-8D3C-C5A3E6B818ED}" dt="2022-11-06T20:03:37.213" v="6103" actId="26606"/>
          <ac:spMkLst>
            <pc:docMk/>
            <pc:sldMk cId="2122853775" sldId="272"/>
            <ac:spMk id="32" creationId="{6027F030-58A9-44B8-ABF5-0372D2954EE6}"/>
          </ac:spMkLst>
        </pc:spChg>
        <pc:spChg chg="add">
          <ac:chgData name="Gaultier LARGE" userId="0db51674e3edcb77" providerId="LiveId" clId="{89A01F7F-D0A7-4755-8D3C-C5A3E6B818ED}" dt="2022-11-06T20:03:37.213" v="6103" actId="26606"/>
          <ac:spMkLst>
            <pc:docMk/>
            <pc:sldMk cId="2122853775" sldId="272"/>
            <ac:spMk id="34" creationId="{A6328306-71F0-4C12-A2D9-7C857146B1D0}"/>
          </ac:spMkLst>
        </pc:spChg>
        <pc:spChg chg="add">
          <ac:chgData name="Gaultier LARGE" userId="0db51674e3edcb77" providerId="LiveId" clId="{89A01F7F-D0A7-4755-8D3C-C5A3E6B818ED}" dt="2022-11-06T20:03:37.213" v="6103" actId="26606"/>
          <ac:spMkLst>
            <pc:docMk/>
            <pc:sldMk cId="2122853775" sldId="272"/>
            <ac:spMk id="36" creationId="{64AB010C-C307-4A53-9D97-39C6AAB2E056}"/>
          </ac:spMkLst>
        </pc:spChg>
        <pc:spChg chg="add">
          <ac:chgData name="Gaultier LARGE" userId="0db51674e3edcb77" providerId="LiveId" clId="{89A01F7F-D0A7-4755-8D3C-C5A3E6B818ED}" dt="2022-11-06T20:03:37.213" v="6103" actId="26606"/>
          <ac:spMkLst>
            <pc:docMk/>
            <pc:sldMk cId="2122853775" sldId="272"/>
            <ac:spMk id="38" creationId="{3252C512-4076-456E-AD89-50B0316453D0}"/>
          </ac:spMkLst>
        </pc:spChg>
        <pc:spChg chg="add">
          <ac:chgData name="Gaultier LARGE" userId="0db51674e3edcb77" providerId="LiveId" clId="{89A01F7F-D0A7-4755-8D3C-C5A3E6B818ED}" dt="2022-11-06T20:03:37.213" v="6103" actId="26606"/>
          <ac:spMkLst>
            <pc:docMk/>
            <pc:sldMk cId="2122853775" sldId="272"/>
            <ac:spMk id="40" creationId="{71C24C9E-C2F4-4FA4-947B-6CBAC7C3AE1D}"/>
          </ac:spMkLst>
        </pc:spChg>
        <pc:spChg chg="add">
          <ac:chgData name="Gaultier LARGE" userId="0db51674e3edcb77" providerId="LiveId" clId="{89A01F7F-D0A7-4755-8D3C-C5A3E6B818ED}" dt="2022-11-06T20:03:37.213" v="6103" actId="26606"/>
          <ac:spMkLst>
            <pc:docMk/>
            <pc:sldMk cId="2122853775" sldId="272"/>
            <ac:spMk id="42" creationId="{604B7750-FFCA-4912-AC2E-989EECC941B2}"/>
          </ac:spMkLst>
        </pc:spChg>
        <pc:spChg chg="add">
          <ac:chgData name="Gaultier LARGE" userId="0db51674e3edcb77" providerId="LiveId" clId="{89A01F7F-D0A7-4755-8D3C-C5A3E6B818ED}" dt="2022-11-06T20:03:37.213" v="6103" actId="26606"/>
          <ac:spMkLst>
            <pc:docMk/>
            <pc:sldMk cId="2122853775" sldId="272"/>
            <ac:spMk id="44" creationId="{52494659-52DF-4053-975B-36F06255E2E8}"/>
          </ac:spMkLst>
        </pc:spChg>
        <pc:spChg chg="add">
          <ac:chgData name="Gaultier LARGE" userId="0db51674e3edcb77" providerId="LiveId" clId="{89A01F7F-D0A7-4755-8D3C-C5A3E6B818ED}" dt="2022-11-06T20:03:37.213" v="6103" actId="26606"/>
          <ac:spMkLst>
            <pc:docMk/>
            <pc:sldMk cId="2122853775" sldId="272"/>
            <ac:spMk id="46" creationId="{EE807326-229C-458C-BDA0-C721262167D9}"/>
          </ac:spMkLst>
        </pc:spChg>
        <pc:spChg chg="add">
          <ac:chgData name="Gaultier LARGE" userId="0db51674e3edcb77" providerId="LiveId" clId="{89A01F7F-D0A7-4755-8D3C-C5A3E6B818ED}" dt="2022-11-06T20:03:37.213" v="6103" actId="26606"/>
          <ac:spMkLst>
            <pc:docMk/>
            <pc:sldMk cId="2122853775" sldId="272"/>
            <ac:spMk id="48" creationId="{FCADE1D5-E79C-4CEF-BEFD-B66EFB394D25}"/>
          </ac:spMkLst>
        </pc:spChg>
        <pc:spChg chg="add">
          <ac:chgData name="Gaultier LARGE" userId="0db51674e3edcb77" providerId="LiveId" clId="{89A01F7F-D0A7-4755-8D3C-C5A3E6B818ED}" dt="2022-11-06T20:03:37.213" v="6103" actId="26606"/>
          <ac:spMkLst>
            <pc:docMk/>
            <pc:sldMk cId="2122853775" sldId="272"/>
            <ac:spMk id="50" creationId="{54FC8EB5-1620-43B8-B816-8A91B6EAC975}"/>
          </ac:spMkLst>
        </pc:spChg>
        <pc:spChg chg="add">
          <ac:chgData name="Gaultier LARGE" userId="0db51674e3edcb77" providerId="LiveId" clId="{89A01F7F-D0A7-4755-8D3C-C5A3E6B818ED}" dt="2022-11-06T20:03:37.213" v="6103" actId="26606"/>
          <ac:spMkLst>
            <pc:docMk/>
            <pc:sldMk cId="2122853775" sldId="272"/>
            <ac:spMk id="52" creationId="{3D544515-9F93-4809-A102-B49C85F4608F}"/>
          </ac:spMkLst>
        </pc:spChg>
      </pc:sldChg>
      <pc:sldChg chg="modSp add del">
        <pc:chgData name="Gaultier LARGE" userId="0db51674e3edcb77" providerId="LiveId" clId="{89A01F7F-D0A7-4755-8D3C-C5A3E6B818ED}" dt="2022-11-06T19:19:04.297" v="3858" actId="47"/>
        <pc:sldMkLst>
          <pc:docMk/>
          <pc:sldMk cId="396677456" sldId="273"/>
        </pc:sldMkLst>
        <pc:spChg chg="mod">
          <ac:chgData name="Gaultier LARGE" userId="0db51674e3edcb77" providerId="LiveId" clId="{89A01F7F-D0A7-4755-8D3C-C5A3E6B818ED}" dt="2022-11-06T15:48:39.254" v="1310"/>
          <ac:spMkLst>
            <pc:docMk/>
            <pc:sldMk cId="396677456" sldId="273"/>
            <ac:spMk id="4" creationId="{6072360B-D401-FD0B-16EE-3C470BBB3D2B}"/>
          </ac:spMkLst>
        </pc:spChg>
      </pc:sldChg>
      <pc:sldChg chg="modSp new mod">
        <pc:chgData name="Gaultier LARGE" userId="0db51674e3edcb77" providerId="LiveId" clId="{89A01F7F-D0A7-4755-8D3C-C5A3E6B818ED}" dt="2022-11-06T20:01:30.450" v="6057" actId="20577"/>
        <pc:sldMkLst>
          <pc:docMk/>
          <pc:sldMk cId="2427189699" sldId="274"/>
        </pc:sldMkLst>
        <pc:spChg chg="mod">
          <ac:chgData name="Gaultier LARGE" userId="0db51674e3edcb77" providerId="LiveId" clId="{89A01F7F-D0A7-4755-8D3C-C5A3E6B818ED}" dt="2022-11-06T16:00:38.911" v="1405" actId="20577"/>
          <ac:spMkLst>
            <pc:docMk/>
            <pc:sldMk cId="2427189699" sldId="274"/>
            <ac:spMk id="2" creationId="{C23C096A-F6F3-9D33-F2C0-A955CDB77605}"/>
          </ac:spMkLst>
        </pc:spChg>
        <pc:spChg chg="mod">
          <ac:chgData name="Gaultier LARGE" userId="0db51674e3edcb77" providerId="LiveId" clId="{89A01F7F-D0A7-4755-8D3C-C5A3E6B818ED}" dt="2022-11-06T20:01:30.450" v="6057" actId="20577"/>
          <ac:spMkLst>
            <pc:docMk/>
            <pc:sldMk cId="2427189699" sldId="274"/>
            <ac:spMk id="3" creationId="{869B5B3F-A41F-C2CB-8EC2-08FB300E1A8E}"/>
          </ac:spMkLst>
        </pc:spChg>
      </pc:sldChg>
      <pc:sldChg chg="modSp new mod">
        <pc:chgData name="Gaultier LARGE" userId="0db51674e3edcb77" providerId="LiveId" clId="{89A01F7F-D0A7-4755-8D3C-C5A3E6B818ED}" dt="2022-11-06T20:01:38.905" v="6059" actId="20577"/>
        <pc:sldMkLst>
          <pc:docMk/>
          <pc:sldMk cId="2668400460" sldId="275"/>
        </pc:sldMkLst>
        <pc:spChg chg="mod">
          <ac:chgData name="Gaultier LARGE" userId="0db51674e3edcb77" providerId="LiveId" clId="{89A01F7F-D0A7-4755-8D3C-C5A3E6B818ED}" dt="2022-11-06T19:40:58.980" v="5478" actId="20577"/>
          <ac:spMkLst>
            <pc:docMk/>
            <pc:sldMk cId="2668400460" sldId="275"/>
            <ac:spMk id="2" creationId="{EEA37613-A96D-C685-D4F9-BCB0A58C89CC}"/>
          </ac:spMkLst>
        </pc:spChg>
        <pc:spChg chg="mod">
          <ac:chgData name="Gaultier LARGE" userId="0db51674e3edcb77" providerId="LiveId" clId="{89A01F7F-D0A7-4755-8D3C-C5A3E6B818ED}" dt="2022-11-06T20:01:38.905" v="6059" actId="20577"/>
          <ac:spMkLst>
            <pc:docMk/>
            <pc:sldMk cId="2668400460" sldId="275"/>
            <ac:spMk id="3" creationId="{7D7271F8-14D7-2896-4160-D203E22380F7}"/>
          </ac:spMkLst>
        </pc:spChg>
      </pc:sldChg>
      <pc:sldChg chg="modSp new mod">
        <pc:chgData name="Gaultier LARGE" userId="0db51674e3edcb77" providerId="LiveId" clId="{89A01F7F-D0A7-4755-8D3C-C5A3E6B818ED}" dt="2022-11-06T19:43:25.868" v="5550" actId="20577"/>
        <pc:sldMkLst>
          <pc:docMk/>
          <pc:sldMk cId="3413089989" sldId="276"/>
        </pc:sldMkLst>
        <pc:spChg chg="mod">
          <ac:chgData name="Gaultier LARGE" userId="0db51674e3edcb77" providerId="LiveId" clId="{89A01F7F-D0A7-4755-8D3C-C5A3E6B818ED}" dt="2022-11-06T19:43:14.242" v="5538" actId="20577"/>
          <ac:spMkLst>
            <pc:docMk/>
            <pc:sldMk cId="3413089989" sldId="276"/>
            <ac:spMk id="2" creationId="{CCF0CD5B-688C-ED53-61A5-2C1C075E5048}"/>
          </ac:spMkLst>
        </pc:spChg>
        <pc:spChg chg="mod">
          <ac:chgData name="Gaultier LARGE" userId="0db51674e3edcb77" providerId="LiveId" clId="{89A01F7F-D0A7-4755-8D3C-C5A3E6B818ED}" dt="2022-11-06T19:43:25.868" v="5550" actId="20577"/>
          <ac:spMkLst>
            <pc:docMk/>
            <pc:sldMk cId="3413089989" sldId="276"/>
            <ac:spMk id="3" creationId="{FFC49DB5-5C5B-64D7-6BFF-AC69820C7203}"/>
          </ac:spMkLst>
        </pc:spChg>
      </pc:sldChg>
      <pc:sldChg chg="addSp delSp modSp new del mod modClrScheme chgLayout">
        <pc:chgData name="Gaultier LARGE" userId="0db51674e3edcb77" providerId="LiveId" clId="{89A01F7F-D0A7-4755-8D3C-C5A3E6B818ED}" dt="2022-11-06T20:07:05.620" v="6223" actId="47"/>
        <pc:sldMkLst>
          <pc:docMk/>
          <pc:sldMk cId="2619948564" sldId="277"/>
        </pc:sldMkLst>
        <pc:spChg chg="mod">
          <ac:chgData name="Gaultier LARGE" userId="0db51674e3edcb77" providerId="LiveId" clId="{89A01F7F-D0A7-4755-8D3C-C5A3E6B818ED}" dt="2022-11-06T19:48:55.403" v="5731" actId="26606"/>
          <ac:spMkLst>
            <pc:docMk/>
            <pc:sldMk cId="2619948564" sldId="277"/>
            <ac:spMk id="2" creationId="{0370E64F-CC66-3D0A-17DA-8A2065E3E04B}"/>
          </ac:spMkLst>
        </pc:spChg>
        <pc:spChg chg="del">
          <ac:chgData name="Gaultier LARGE" userId="0db51674e3edcb77" providerId="LiveId" clId="{89A01F7F-D0A7-4755-8D3C-C5A3E6B818ED}" dt="2022-11-06T19:48:55.403" v="5731" actId="26606"/>
          <ac:spMkLst>
            <pc:docMk/>
            <pc:sldMk cId="2619948564" sldId="277"/>
            <ac:spMk id="3" creationId="{21F5F15F-EFEA-170C-13F4-3C476DBA5EA3}"/>
          </ac:spMkLst>
        </pc:spChg>
        <pc:picChg chg="add">
          <ac:chgData name="Gaultier LARGE" userId="0db51674e3edcb77" providerId="LiveId" clId="{89A01F7F-D0A7-4755-8D3C-C5A3E6B818ED}" dt="2022-11-06T19:48:55.403" v="5731" actId="26606"/>
          <ac:picMkLst>
            <pc:docMk/>
            <pc:sldMk cId="2619948564" sldId="277"/>
            <ac:picMk id="5" creationId="{03321A19-7640-54CB-4A3A-AE8B2CA90D0D}"/>
          </ac:picMkLst>
        </pc:picChg>
      </pc:sldChg>
      <pc:sldChg chg="modSp new mod">
        <pc:chgData name="Gaultier LARGE" userId="0db51674e3edcb77" providerId="LiveId" clId="{89A01F7F-D0A7-4755-8D3C-C5A3E6B818ED}" dt="2022-11-06T19:51:13.329" v="5756" actId="15"/>
        <pc:sldMkLst>
          <pc:docMk/>
          <pc:sldMk cId="3945113572" sldId="278"/>
        </pc:sldMkLst>
        <pc:spChg chg="mod">
          <ac:chgData name="Gaultier LARGE" userId="0db51674e3edcb77" providerId="LiveId" clId="{89A01F7F-D0A7-4755-8D3C-C5A3E6B818ED}" dt="2022-11-06T19:49:35.576" v="5741" actId="20577"/>
          <ac:spMkLst>
            <pc:docMk/>
            <pc:sldMk cId="3945113572" sldId="278"/>
            <ac:spMk id="2" creationId="{0BB2CEE9-420E-409B-FD5C-9B4F4D1247E5}"/>
          </ac:spMkLst>
        </pc:spChg>
        <pc:spChg chg="mod">
          <ac:chgData name="Gaultier LARGE" userId="0db51674e3edcb77" providerId="LiveId" clId="{89A01F7F-D0A7-4755-8D3C-C5A3E6B818ED}" dt="2022-11-06T19:51:13.329" v="5756" actId="15"/>
          <ac:spMkLst>
            <pc:docMk/>
            <pc:sldMk cId="3945113572" sldId="278"/>
            <ac:spMk id="3" creationId="{957EC6E6-C25A-47E4-F206-C32A9BA2F661}"/>
          </ac:spMkLst>
        </pc:spChg>
      </pc:sldChg>
      <pc:sldChg chg="add">
        <pc:chgData name="Gaultier LARGE" userId="0db51674e3edcb77" providerId="LiveId" clId="{89A01F7F-D0A7-4755-8D3C-C5A3E6B818ED}" dt="2022-11-14T17:48:23.851" v="10464"/>
        <pc:sldMkLst>
          <pc:docMk/>
          <pc:sldMk cId="1316675117" sldId="279"/>
        </pc:sldMkLst>
      </pc:sldChg>
      <pc:sldChg chg="modSp new del mod">
        <pc:chgData name="Gaultier LARGE" userId="0db51674e3edcb77" providerId="LiveId" clId="{89A01F7F-D0A7-4755-8D3C-C5A3E6B818ED}" dt="2022-11-14T17:48:08.424" v="10463" actId="2696"/>
        <pc:sldMkLst>
          <pc:docMk/>
          <pc:sldMk cId="1355656504" sldId="279"/>
        </pc:sldMkLst>
        <pc:spChg chg="mod">
          <ac:chgData name="Gaultier LARGE" userId="0db51674e3edcb77" providerId="LiveId" clId="{89A01F7F-D0A7-4755-8D3C-C5A3E6B818ED}" dt="2022-11-06T21:05:13.305" v="7106" actId="6549"/>
          <ac:spMkLst>
            <pc:docMk/>
            <pc:sldMk cId="1355656504" sldId="279"/>
            <ac:spMk id="2" creationId="{04F88424-B495-13D6-945B-2AF7459E25CC}"/>
          </ac:spMkLst>
        </pc:spChg>
        <pc:spChg chg="mod">
          <ac:chgData name="Gaultier LARGE" userId="0db51674e3edcb77" providerId="LiveId" clId="{89A01F7F-D0A7-4755-8D3C-C5A3E6B818ED}" dt="2022-11-06T21:07:08.931" v="7236" actId="20577"/>
          <ac:spMkLst>
            <pc:docMk/>
            <pc:sldMk cId="1355656504" sldId="279"/>
            <ac:spMk id="3" creationId="{ED328794-B5CC-B9B3-DC83-73C9D22B78E7}"/>
          </ac:spMkLst>
        </pc:spChg>
      </pc:sldChg>
      <pc:sldChg chg="modSp add ord">
        <pc:chgData name="Gaultier LARGE" userId="0db51674e3edcb77" providerId="LiveId" clId="{89A01F7F-D0A7-4755-8D3C-C5A3E6B818ED}" dt="2022-11-06T16:15:27.413" v="1544" actId="20577"/>
        <pc:sldMkLst>
          <pc:docMk/>
          <pc:sldMk cId="1134129869" sldId="280"/>
        </pc:sldMkLst>
        <pc:spChg chg="mod">
          <ac:chgData name="Gaultier LARGE" userId="0db51674e3edcb77" providerId="LiveId" clId="{89A01F7F-D0A7-4755-8D3C-C5A3E6B818ED}" dt="2022-11-06T16:15:27.413" v="1544" actId="20577"/>
          <ac:spMkLst>
            <pc:docMk/>
            <pc:sldMk cId="1134129869" sldId="280"/>
            <ac:spMk id="4" creationId="{6072360B-D401-FD0B-16EE-3C470BBB3D2B}"/>
          </ac:spMkLst>
        </pc:spChg>
      </pc:sldChg>
      <pc:sldChg chg="add">
        <pc:chgData name="Gaultier LARGE" userId="0db51674e3edcb77" providerId="LiveId" clId="{89A01F7F-D0A7-4755-8D3C-C5A3E6B818ED}" dt="2022-11-14T17:48:23.851" v="10464"/>
        <pc:sldMkLst>
          <pc:docMk/>
          <pc:sldMk cId="1995622062" sldId="281"/>
        </pc:sldMkLst>
      </pc:sldChg>
      <pc:sldChg chg="modSp add del ord modAnim">
        <pc:chgData name="Gaultier LARGE" userId="0db51674e3edcb77" providerId="LiveId" clId="{89A01F7F-D0A7-4755-8D3C-C5A3E6B818ED}" dt="2022-11-14T17:48:08.424" v="10463" actId="2696"/>
        <pc:sldMkLst>
          <pc:docMk/>
          <pc:sldMk cId="4105791868" sldId="281"/>
        </pc:sldMkLst>
        <pc:spChg chg="mod">
          <ac:chgData name="Gaultier LARGE" userId="0db51674e3edcb77" providerId="LiveId" clId="{89A01F7F-D0A7-4755-8D3C-C5A3E6B818ED}" dt="2022-11-06T16:18:27.268" v="1659" actId="20577"/>
          <ac:spMkLst>
            <pc:docMk/>
            <pc:sldMk cId="4105791868" sldId="281"/>
            <ac:spMk id="4" creationId="{6072360B-D401-FD0B-16EE-3C470BBB3D2B}"/>
          </ac:spMkLst>
        </pc:spChg>
      </pc:sldChg>
      <pc:sldChg chg="modSp new mod">
        <pc:chgData name="Gaultier LARGE" userId="0db51674e3edcb77" providerId="LiveId" clId="{89A01F7F-D0A7-4755-8D3C-C5A3E6B818ED}" dt="2022-11-06T20:00:41.378" v="6034" actId="5793"/>
        <pc:sldMkLst>
          <pc:docMk/>
          <pc:sldMk cId="3628917340" sldId="282"/>
        </pc:sldMkLst>
        <pc:spChg chg="mod">
          <ac:chgData name="Gaultier LARGE" userId="0db51674e3edcb77" providerId="LiveId" clId="{89A01F7F-D0A7-4755-8D3C-C5A3E6B818ED}" dt="2022-11-06T16:17:49.392" v="1584" actId="20577"/>
          <ac:spMkLst>
            <pc:docMk/>
            <pc:sldMk cId="3628917340" sldId="282"/>
            <ac:spMk id="2" creationId="{D3A06BE0-DBD9-288F-9420-91BE9FB06481}"/>
          </ac:spMkLst>
        </pc:spChg>
        <pc:spChg chg="mod">
          <ac:chgData name="Gaultier LARGE" userId="0db51674e3edcb77" providerId="LiveId" clId="{89A01F7F-D0A7-4755-8D3C-C5A3E6B818ED}" dt="2022-11-06T20:00:41.378" v="6034" actId="5793"/>
          <ac:spMkLst>
            <pc:docMk/>
            <pc:sldMk cId="3628917340" sldId="282"/>
            <ac:spMk id="3" creationId="{C9D71401-AE0D-F55B-088D-BACB7405A2CE}"/>
          </ac:spMkLst>
        </pc:spChg>
      </pc:sldChg>
      <pc:sldChg chg="addSp modSp new mod ord">
        <pc:chgData name="Gaultier LARGE" userId="0db51674e3edcb77" providerId="LiveId" clId="{89A01F7F-D0A7-4755-8D3C-C5A3E6B818ED}" dt="2022-11-14T18:35:08.372" v="10529" actId="20577"/>
        <pc:sldMkLst>
          <pc:docMk/>
          <pc:sldMk cId="3085411078" sldId="283"/>
        </pc:sldMkLst>
        <pc:spChg chg="mod">
          <ac:chgData name="Gaultier LARGE" userId="0db51674e3edcb77" providerId="LiveId" clId="{89A01F7F-D0A7-4755-8D3C-C5A3E6B818ED}" dt="2022-11-06T17:02:19.670" v="1800" actId="20577"/>
          <ac:spMkLst>
            <pc:docMk/>
            <pc:sldMk cId="3085411078" sldId="283"/>
            <ac:spMk id="2" creationId="{11BF560A-75A2-9293-9916-45FBAC546DCC}"/>
          </ac:spMkLst>
        </pc:spChg>
        <pc:spChg chg="mod">
          <ac:chgData name="Gaultier LARGE" userId="0db51674e3edcb77" providerId="LiveId" clId="{89A01F7F-D0A7-4755-8D3C-C5A3E6B818ED}" dt="2022-11-14T18:35:08.372" v="10529" actId="20577"/>
          <ac:spMkLst>
            <pc:docMk/>
            <pc:sldMk cId="3085411078" sldId="283"/>
            <ac:spMk id="3" creationId="{9833A1F5-A5EC-2ACE-C621-13C130DAC18A}"/>
          </ac:spMkLst>
        </pc:spChg>
        <pc:spChg chg="add mod">
          <ac:chgData name="Gaultier LARGE" userId="0db51674e3edcb77" providerId="LiveId" clId="{89A01F7F-D0A7-4755-8D3C-C5A3E6B818ED}" dt="2022-11-14T16:27:36.330" v="10136" actId="1038"/>
          <ac:spMkLst>
            <pc:docMk/>
            <pc:sldMk cId="3085411078" sldId="283"/>
            <ac:spMk id="4" creationId="{D730B7A7-E141-9A18-793D-57889450B30A}"/>
          </ac:spMkLst>
        </pc:spChg>
        <pc:spChg chg="add mod">
          <ac:chgData name="Gaultier LARGE" userId="0db51674e3edcb77" providerId="LiveId" clId="{89A01F7F-D0A7-4755-8D3C-C5A3E6B818ED}" dt="2022-11-14T18:33:13.617" v="10523" actId="14100"/>
          <ac:spMkLst>
            <pc:docMk/>
            <pc:sldMk cId="3085411078" sldId="283"/>
            <ac:spMk id="5" creationId="{3D0B4BF8-EAA0-2DC9-5644-098A39D87D12}"/>
          </ac:spMkLst>
        </pc:spChg>
      </pc:sldChg>
      <pc:sldChg chg="new del">
        <pc:chgData name="Gaultier LARGE" userId="0db51674e3edcb77" providerId="LiveId" clId="{89A01F7F-D0A7-4755-8D3C-C5A3E6B818ED}" dt="2022-11-06T20:47:21.876" v="7009" actId="47"/>
        <pc:sldMkLst>
          <pc:docMk/>
          <pc:sldMk cId="4056480822" sldId="284"/>
        </pc:sldMkLst>
      </pc:sldChg>
      <pc:sldChg chg="modSp add">
        <pc:chgData name="Gaultier LARGE" userId="0db51674e3edcb77" providerId="LiveId" clId="{89A01F7F-D0A7-4755-8D3C-C5A3E6B818ED}" dt="2022-11-06T17:21:49.001" v="2127" actId="20577"/>
        <pc:sldMkLst>
          <pc:docMk/>
          <pc:sldMk cId="345144970" sldId="285"/>
        </pc:sldMkLst>
        <pc:spChg chg="mod">
          <ac:chgData name="Gaultier LARGE" userId="0db51674e3edcb77" providerId="LiveId" clId="{89A01F7F-D0A7-4755-8D3C-C5A3E6B818ED}" dt="2022-11-06T17:21:49.001" v="2127" actId="20577"/>
          <ac:spMkLst>
            <pc:docMk/>
            <pc:sldMk cId="345144970" sldId="285"/>
            <ac:spMk id="4" creationId="{6072360B-D401-FD0B-16EE-3C470BBB3D2B}"/>
          </ac:spMkLst>
        </pc:spChg>
      </pc:sldChg>
      <pc:sldChg chg="modSp new del mod">
        <pc:chgData name="Gaultier LARGE" userId="0db51674e3edcb77" providerId="LiveId" clId="{89A01F7F-D0A7-4755-8D3C-C5A3E6B818ED}" dt="2022-11-06T19:27:52.786" v="4524" actId="47"/>
        <pc:sldMkLst>
          <pc:docMk/>
          <pc:sldMk cId="2939512118" sldId="286"/>
        </pc:sldMkLst>
        <pc:spChg chg="mod">
          <ac:chgData name="Gaultier LARGE" userId="0db51674e3edcb77" providerId="LiveId" clId="{89A01F7F-D0A7-4755-8D3C-C5A3E6B818ED}" dt="2022-11-06T17:22:36.690" v="2233" actId="20577"/>
          <ac:spMkLst>
            <pc:docMk/>
            <pc:sldMk cId="2939512118" sldId="286"/>
            <ac:spMk id="2" creationId="{2A022CDF-ED19-02D5-166A-2DBB1B7F9A38}"/>
          </ac:spMkLst>
        </pc:spChg>
      </pc:sldChg>
      <pc:sldChg chg="modSp new del mod">
        <pc:chgData name="Gaultier LARGE" userId="0db51674e3edcb77" providerId="LiveId" clId="{89A01F7F-D0A7-4755-8D3C-C5A3E6B818ED}" dt="2022-11-06T19:27:52.786" v="4524" actId="47"/>
        <pc:sldMkLst>
          <pc:docMk/>
          <pc:sldMk cId="1004060460" sldId="287"/>
        </pc:sldMkLst>
        <pc:spChg chg="mod">
          <ac:chgData name="Gaultier LARGE" userId="0db51674e3edcb77" providerId="LiveId" clId="{89A01F7F-D0A7-4755-8D3C-C5A3E6B818ED}" dt="2022-11-06T17:22:50.420" v="2251" actId="20577"/>
          <ac:spMkLst>
            <pc:docMk/>
            <pc:sldMk cId="1004060460" sldId="287"/>
            <ac:spMk id="2" creationId="{42CC852E-3D4A-A12D-B503-9682C45DA3EC}"/>
          </ac:spMkLst>
        </pc:spChg>
      </pc:sldChg>
      <pc:sldChg chg="modSp new mod ord">
        <pc:chgData name="Gaultier LARGE" userId="0db51674e3edcb77" providerId="LiveId" clId="{89A01F7F-D0A7-4755-8D3C-C5A3E6B818ED}" dt="2022-11-14T16:26:46.463" v="10074" actId="20577"/>
        <pc:sldMkLst>
          <pc:docMk/>
          <pc:sldMk cId="2473063996" sldId="288"/>
        </pc:sldMkLst>
        <pc:spChg chg="mod">
          <ac:chgData name="Gaultier LARGE" userId="0db51674e3edcb77" providerId="LiveId" clId="{89A01F7F-D0A7-4755-8D3C-C5A3E6B818ED}" dt="2022-11-06T19:25:57.664" v="4159" actId="20577"/>
          <ac:spMkLst>
            <pc:docMk/>
            <pc:sldMk cId="2473063996" sldId="288"/>
            <ac:spMk id="2" creationId="{D5F7C0F6-BB0E-4FB9-A991-47350B654E7F}"/>
          </ac:spMkLst>
        </pc:spChg>
        <pc:spChg chg="mod">
          <ac:chgData name="Gaultier LARGE" userId="0db51674e3edcb77" providerId="LiveId" clId="{89A01F7F-D0A7-4755-8D3C-C5A3E6B818ED}" dt="2022-11-14T16:26:46.463" v="10074" actId="20577"/>
          <ac:spMkLst>
            <pc:docMk/>
            <pc:sldMk cId="2473063996" sldId="288"/>
            <ac:spMk id="3" creationId="{DAAB5BA1-B625-52AB-942A-B22C8AF1BEB3}"/>
          </ac:spMkLst>
        </pc:spChg>
      </pc:sldChg>
      <pc:sldChg chg="modSp new mod">
        <pc:chgData name="Gaultier LARGE" userId="0db51674e3edcb77" providerId="LiveId" clId="{89A01F7F-D0A7-4755-8D3C-C5A3E6B818ED}" dt="2022-11-14T19:29:16.198" v="11547" actId="6549"/>
        <pc:sldMkLst>
          <pc:docMk/>
          <pc:sldMk cId="473766397" sldId="289"/>
        </pc:sldMkLst>
        <pc:spChg chg="mod">
          <ac:chgData name="Gaultier LARGE" userId="0db51674e3edcb77" providerId="LiveId" clId="{89A01F7F-D0A7-4755-8D3C-C5A3E6B818ED}" dt="2022-11-06T18:45:03.838" v="3279" actId="20577"/>
          <ac:spMkLst>
            <pc:docMk/>
            <pc:sldMk cId="473766397" sldId="289"/>
            <ac:spMk id="2" creationId="{4A56C7D4-B3BA-6413-FA63-E9F2A5F3A44A}"/>
          </ac:spMkLst>
        </pc:spChg>
        <pc:spChg chg="mod">
          <ac:chgData name="Gaultier LARGE" userId="0db51674e3edcb77" providerId="LiveId" clId="{89A01F7F-D0A7-4755-8D3C-C5A3E6B818ED}" dt="2022-11-14T19:29:16.198" v="11547" actId="6549"/>
          <ac:spMkLst>
            <pc:docMk/>
            <pc:sldMk cId="473766397" sldId="289"/>
            <ac:spMk id="3" creationId="{39CFD5EE-BC59-EF1B-AE86-054CFFA36558}"/>
          </ac:spMkLst>
        </pc:spChg>
      </pc:sldChg>
      <pc:sldChg chg="addSp delSp modSp new del mod">
        <pc:chgData name="Gaultier LARGE" userId="0db51674e3edcb77" providerId="LiveId" clId="{89A01F7F-D0A7-4755-8D3C-C5A3E6B818ED}" dt="2022-11-14T18:54:51.360" v="10650" actId="47"/>
        <pc:sldMkLst>
          <pc:docMk/>
          <pc:sldMk cId="29388396" sldId="290"/>
        </pc:sldMkLst>
        <pc:spChg chg="mod">
          <ac:chgData name="Gaultier LARGE" userId="0db51674e3edcb77" providerId="LiveId" clId="{89A01F7F-D0A7-4755-8D3C-C5A3E6B818ED}" dt="2022-11-06T18:38:21.962" v="3009" actId="20577"/>
          <ac:spMkLst>
            <pc:docMk/>
            <pc:sldMk cId="29388396" sldId="290"/>
            <ac:spMk id="2" creationId="{2B188D07-00D3-F1D3-C5FA-2D7F5FD78117}"/>
          </ac:spMkLst>
        </pc:spChg>
        <pc:spChg chg="mod">
          <ac:chgData name="Gaultier LARGE" userId="0db51674e3edcb77" providerId="LiveId" clId="{89A01F7F-D0A7-4755-8D3C-C5A3E6B818ED}" dt="2022-11-06T18:43:22.557" v="3168" actId="14100"/>
          <ac:spMkLst>
            <pc:docMk/>
            <pc:sldMk cId="29388396" sldId="290"/>
            <ac:spMk id="3" creationId="{86648384-9642-9DCE-D36C-3035349840EF}"/>
          </ac:spMkLst>
        </pc:spChg>
        <pc:spChg chg="add del mod">
          <ac:chgData name="Gaultier LARGE" userId="0db51674e3edcb77" providerId="LiveId" clId="{89A01F7F-D0A7-4755-8D3C-C5A3E6B818ED}" dt="2022-11-06T18:39:37.463" v="3069" actId="478"/>
          <ac:spMkLst>
            <pc:docMk/>
            <pc:sldMk cId="29388396" sldId="290"/>
            <ac:spMk id="4" creationId="{CDFE1477-BDBF-2F90-1552-0631EC4C17DB}"/>
          </ac:spMkLst>
        </pc:spChg>
        <pc:spChg chg="add mod">
          <ac:chgData name="Gaultier LARGE" userId="0db51674e3edcb77" providerId="LiveId" clId="{89A01F7F-D0A7-4755-8D3C-C5A3E6B818ED}" dt="2022-11-06T18:39:49.720" v="3091" actId="20577"/>
          <ac:spMkLst>
            <pc:docMk/>
            <pc:sldMk cId="29388396" sldId="290"/>
            <ac:spMk id="5" creationId="{3D2445BC-146D-EB9E-A471-4403D946A0B2}"/>
          </ac:spMkLst>
        </pc:spChg>
        <pc:spChg chg="add del mod">
          <ac:chgData name="Gaultier LARGE" userId="0db51674e3edcb77" providerId="LiveId" clId="{89A01F7F-D0A7-4755-8D3C-C5A3E6B818ED}" dt="2022-11-06T18:39:56.659" v="3093" actId="478"/>
          <ac:spMkLst>
            <pc:docMk/>
            <pc:sldMk cId="29388396" sldId="290"/>
            <ac:spMk id="6" creationId="{D0999149-7F65-4D0C-ED32-858FC65CD541}"/>
          </ac:spMkLst>
        </pc:spChg>
        <pc:spChg chg="add mod">
          <ac:chgData name="Gaultier LARGE" userId="0db51674e3edcb77" providerId="LiveId" clId="{89A01F7F-D0A7-4755-8D3C-C5A3E6B818ED}" dt="2022-11-06T18:41:21.505" v="3141" actId="20577"/>
          <ac:spMkLst>
            <pc:docMk/>
            <pc:sldMk cId="29388396" sldId="290"/>
            <ac:spMk id="7" creationId="{290F19BC-23F5-DD35-08D5-BA3C8CEE0342}"/>
          </ac:spMkLst>
        </pc:spChg>
        <pc:spChg chg="add mod">
          <ac:chgData name="Gaultier LARGE" userId="0db51674e3edcb77" providerId="LiveId" clId="{89A01F7F-D0A7-4755-8D3C-C5A3E6B818ED}" dt="2022-11-06T18:42:19.107" v="3157" actId="1076"/>
          <ac:spMkLst>
            <pc:docMk/>
            <pc:sldMk cId="29388396" sldId="290"/>
            <ac:spMk id="8" creationId="{C68AEC74-B05F-E6E9-B7E1-F980AEE3DAEE}"/>
          </ac:spMkLst>
        </pc:spChg>
        <pc:spChg chg="add mod">
          <ac:chgData name="Gaultier LARGE" userId="0db51674e3edcb77" providerId="LiveId" clId="{89A01F7F-D0A7-4755-8D3C-C5A3E6B818ED}" dt="2022-11-06T18:44:10.726" v="3255" actId="20577"/>
          <ac:spMkLst>
            <pc:docMk/>
            <pc:sldMk cId="29388396" sldId="290"/>
            <ac:spMk id="9" creationId="{9EF4DF85-A6DC-A6DD-6C74-E9ED13C81444}"/>
          </ac:spMkLst>
        </pc:spChg>
        <pc:picChg chg="add del mod">
          <ac:chgData name="Gaultier LARGE" userId="0db51674e3edcb77" providerId="LiveId" clId="{89A01F7F-D0A7-4755-8D3C-C5A3E6B818ED}" dt="2022-11-06T18:42:00.389" v="3147" actId="478"/>
          <ac:picMkLst>
            <pc:docMk/>
            <pc:sldMk cId="29388396" sldId="290"/>
            <ac:picMk id="3074" creationId="{7FDD38BE-083E-FD62-A13A-9E66519AB641}"/>
          </ac:picMkLst>
        </pc:picChg>
        <pc:picChg chg="add mod">
          <ac:chgData name="Gaultier LARGE" userId="0db51674e3edcb77" providerId="LiveId" clId="{89A01F7F-D0A7-4755-8D3C-C5A3E6B818ED}" dt="2022-11-06T18:42:42.288" v="3161" actId="14100"/>
          <ac:picMkLst>
            <pc:docMk/>
            <pc:sldMk cId="29388396" sldId="290"/>
            <ac:picMk id="3076" creationId="{44D4D622-32A6-7FF5-0F42-EF74BA48774D}"/>
          </ac:picMkLst>
        </pc:picChg>
        <pc:picChg chg="add mod">
          <ac:chgData name="Gaultier LARGE" userId="0db51674e3edcb77" providerId="LiveId" clId="{89A01F7F-D0A7-4755-8D3C-C5A3E6B818ED}" dt="2022-11-06T18:42:12.594" v="3154" actId="1076"/>
          <ac:picMkLst>
            <pc:docMk/>
            <pc:sldMk cId="29388396" sldId="290"/>
            <ac:picMk id="3078" creationId="{FF49C162-EC65-2C24-2CCA-498CE5471D05}"/>
          </ac:picMkLst>
        </pc:picChg>
        <pc:picChg chg="add mod">
          <ac:chgData name="Gaultier LARGE" userId="0db51674e3edcb77" providerId="LiveId" clId="{89A01F7F-D0A7-4755-8D3C-C5A3E6B818ED}" dt="2022-11-06T18:42:47.260" v="3163" actId="1076"/>
          <ac:picMkLst>
            <pc:docMk/>
            <pc:sldMk cId="29388396" sldId="290"/>
            <ac:picMk id="3080" creationId="{7A0777C1-3FC5-9CCF-8754-7643CA9032D1}"/>
          </ac:picMkLst>
        </pc:picChg>
        <pc:picChg chg="add mod">
          <ac:chgData name="Gaultier LARGE" userId="0db51674e3edcb77" providerId="LiveId" clId="{89A01F7F-D0A7-4755-8D3C-C5A3E6B818ED}" dt="2022-11-06T18:43:29.476" v="3170" actId="1076"/>
          <ac:picMkLst>
            <pc:docMk/>
            <pc:sldMk cId="29388396" sldId="290"/>
            <ac:picMk id="3082" creationId="{635BC3A7-BE50-F51F-2E43-53DB6C5B1AA6}"/>
          </ac:picMkLst>
        </pc:picChg>
      </pc:sldChg>
      <pc:sldChg chg="new del">
        <pc:chgData name="Gaultier LARGE" userId="0db51674e3edcb77" providerId="LiveId" clId="{89A01F7F-D0A7-4755-8D3C-C5A3E6B818ED}" dt="2022-11-06T19:22:50.191" v="3919" actId="47"/>
        <pc:sldMkLst>
          <pc:docMk/>
          <pc:sldMk cId="3276323651" sldId="291"/>
        </pc:sldMkLst>
      </pc:sldChg>
      <pc:sldChg chg="addSp delSp add del">
        <pc:chgData name="Gaultier LARGE" userId="0db51674e3edcb77" providerId="LiveId" clId="{89A01F7F-D0A7-4755-8D3C-C5A3E6B818ED}" dt="2022-11-06T18:38:46.690" v="3015"/>
        <pc:sldMkLst>
          <pc:docMk/>
          <pc:sldMk cId="3665466436" sldId="291"/>
        </pc:sldMkLst>
        <pc:picChg chg="add del">
          <ac:chgData name="Gaultier LARGE" userId="0db51674e3edcb77" providerId="LiveId" clId="{89A01F7F-D0A7-4755-8D3C-C5A3E6B818ED}" dt="2022-11-06T18:38:45.463" v="3014" actId="478"/>
          <ac:picMkLst>
            <pc:docMk/>
            <pc:sldMk cId="3665466436" sldId="291"/>
            <ac:picMk id="1026" creationId="{92529ED2-FDAA-8116-124D-CEF0B35E0CBB}"/>
          </ac:picMkLst>
        </pc:picChg>
      </pc:sldChg>
      <pc:sldChg chg="new del">
        <pc:chgData name="Gaultier LARGE" userId="0db51674e3edcb77" providerId="LiveId" clId="{89A01F7F-D0A7-4755-8D3C-C5A3E6B818ED}" dt="2022-11-06T19:25:40.248" v="4149" actId="47"/>
        <pc:sldMkLst>
          <pc:docMk/>
          <pc:sldMk cId="493570528" sldId="292"/>
        </pc:sldMkLst>
      </pc:sldChg>
      <pc:sldChg chg="addSp delSp modSp add mod">
        <pc:chgData name="Gaultier LARGE" userId="0db51674e3edcb77" providerId="LiveId" clId="{89A01F7F-D0A7-4755-8D3C-C5A3E6B818ED}" dt="2022-11-06T19:10:54.659" v="3625" actId="20577"/>
        <pc:sldMkLst>
          <pc:docMk/>
          <pc:sldMk cId="301874487" sldId="293"/>
        </pc:sldMkLst>
        <pc:spChg chg="mod">
          <ac:chgData name="Gaultier LARGE" userId="0db51674e3edcb77" providerId="LiveId" clId="{89A01F7F-D0A7-4755-8D3C-C5A3E6B818ED}" dt="2022-11-06T18:45:43.738" v="3298" actId="20577"/>
          <ac:spMkLst>
            <pc:docMk/>
            <pc:sldMk cId="301874487" sldId="293"/>
            <ac:spMk id="2" creationId="{2B188D07-00D3-F1D3-C5FA-2D7F5FD78117}"/>
          </ac:spMkLst>
        </pc:spChg>
        <pc:spChg chg="mod">
          <ac:chgData name="Gaultier LARGE" userId="0db51674e3edcb77" providerId="LiveId" clId="{89A01F7F-D0A7-4755-8D3C-C5A3E6B818ED}" dt="2022-11-06T18:46:42.579" v="3345" actId="20577"/>
          <ac:spMkLst>
            <pc:docMk/>
            <pc:sldMk cId="301874487" sldId="293"/>
            <ac:spMk id="3" creationId="{86648384-9642-9DCE-D36C-3035349840EF}"/>
          </ac:spMkLst>
        </pc:spChg>
        <pc:spChg chg="add del">
          <ac:chgData name="Gaultier LARGE" userId="0db51674e3edcb77" providerId="LiveId" clId="{89A01F7F-D0A7-4755-8D3C-C5A3E6B818ED}" dt="2022-11-06T18:46:50.505" v="3347" actId="478"/>
          <ac:spMkLst>
            <pc:docMk/>
            <pc:sldMk cId="301874487" sldId="293"/>
            <ac:spMk id="4" creationId="{90DE7253-D006-1094-2F1D-CAB7D0A7C582}"/>
          </ac:spMkLst>
        </pc:spChg>
        <pc:spChg chg="del">
          <ac:chgData name="Gaultier LARGE" userId="0db51674e3edcb77" providerId="LiveId" clId="{89A01F7F-D0A7-4755-8D3C-C5A3E6B818ED}" dt="2022-11-06T18:45:45.820" v="3299" actId="478"/>
          <ac:spMkLst>
            <pc:docMk/>
            <pc:sldMk cId="301874487" sldId="293"/>
            <ac:spMk id="5" creationId="{3D2445BC-146D-EB9E-A471-4403D946A0B2}"/>
          </ac:spMkLst>
        </pc:spChg>
        <pc:spChg chg="add mod">
          <ac:chgData name="Gaultier LARGE" userId="0db51674e3edcb77" providerId="LiveId" clId="{89A01F7F-D0A7-4755-8D3C-C5A3E6B818ED}" dt="2022-11-06T19:10:54.659" v="3625" actId="20577"/>
          <ac:spMkLst>
            <pc:docMk/>
            <pc:sldMk cId="301874487" sldId="293"/>
            <ac:spMk id="6" creationId="{355BE23E-084A-F2A2-7D94-C6D34F131B2C}"/>
          </ac:spMkLst>
        </pc:spChg>
        <pc:spChg chg="mod">
          <ac:chgData name="Gaultier LARGE" userId="0db51674e3edcb77" providerId="LiveId" clId="{89A01F7F-D0A7-4755-8D3C-C5A3E6B818ED}" dt="2022-11-06T18:46:35.149" v="3326" actId="1076"/>
          <ac:spMkLst>
            <pc:docMk/>
            <pc:sldMk cId="301874487" sldId="293"/>
            <ac:spMk id="9" creationId="{9EF4DF85-A6DC-A6DD-6C74-E9ED13C81444}"/>
          </ac:spMkLst>
        </pc:spChg>
        <pc:spChg chg="add mod ord">
          <ac:chgData name="Gaultier LARGE" userId="0db51674e3edcb77" providerId="LiveId" clId="{89A01F7F-D0A7-4755-8D3C-C5A3E6B818ED}" dt="2022-11-06T19:10:47.301" v="3621" actId="167"/>
          <ac:spMkLst>
            <pc:docMk/>
            <pc:sldMk cId="301874487" sldId="293"/>
            <ac:spMk id="10" creationId="{1E87B757-8F6C-9B38-4ACE-C21C7C55C359}"/>
          </ac:spMkLst>
        </pc:spChg>
        <pc:picChg chg="del">
          <ac:chgData name="Gaultier LARGE" userId="0db51674e3edcb77" providerId="LiveId" clId="{89A01F7F-D0A7-4755-8D3C-C5A3E6B818ED}" dt="2022-11-06T18:45:58.405" v="3322" actId="478"/>
          <ac:picMkLst>
            <pc:docMk/>
            <pc:sldMk cId="301874487" sldId="293"/>
            <ac:picMk id="3082" creationId="{635BC3A7-BE50-F51F-2E43-53DB6C5B1AA6}"/>
          </ac:picMkLst>
        </pc:picChg>
        <pc:picChg chg="add del">
          <ac:chgData name="Gaultier LARGE" userId="0db51674e3edcb77" providerId="LiveId" clId="{89A01F7F-D0A7-4755-8D3C-C5A3E6B818ED}" dt="2022-11-06T18:46:17.940" v="3324"/>
          <ac:picMkLst>
            <pc:docMk/>
            <pc:sldMk cId="301874487" sldId="293"/>
            <ac:picMk id="4098" creationId="{5F1D1493-6648-7668-71B0-23C681A05859}"/>
          </ac:picMkLst>
        </pc:picChg>
      </pc:sldChg>
      <pc:sldChg chg="addSp delSp modSp add mod ord setBg delDesignElem">
        <pc:chgData name="Gaultier LARGE" userId="0db51674e3edcb77" providerId="LiveId" clId="{89A01F7F-D0A7-4755-8D3C-C5A3E6B818ED}" dt="2022-11-06T19:22:47.213" v="3918" actId="26606"/>
        <pc:sldMkLst>
          <pc:docMk/>
          <pc:sldMk cId="1386630732" sldId="294"/>
        </pc:sldMkLst>
        <pc:spChg chg="mod">
          <ac:chgData name="Gaultier LARGE" userId="0db51674e3edcb77" providerId="LiveId" clId="{89A01F7F-D0A7-4755-8D3C-C5A3E6B818ED}" dt="2022-11-06T19:22:47.213" v="3918" actId="26606"/>
          <ac:spMkLst>
            <pc:docMk/>
            <pc:sldMk cId="1386630732" sldId="294"/>
            <ac:spMk id="4" creationId="{6072360B-D401-FD0B-16EE-3C470BBB3D2B}"/>
          </ac:spMkLst>
        </pc:spChg>
        <pc:spChg chg="add">
          <ac:chgData name="Gaultier LARGE" userId="0db51674e3edcb77" providerId="LiveId" clId="{89A01F7F-D0A7-4755-8D3C-C5A3E6B818ED}" dt="2022-11-06T19:22:47.213" v="3918" actId="26606"/>
          <ac:spMkLst>
            <pc:docMk/>
            <pc:sldMk cId="1386630732" sldId="294"/>
            <ac:spMk id="9" creationId="{6027F030-58A9-44B8-ABF5-0372D2954EE6}"/>
          </ac:spMkLst>
        </pc:spChg>
        <pc:spChg chg="add">
          <ac:chgData name="Gaultier LARGE" userId="0db51674e3edcb77" providerId="LiveId" clId="{89A01F7F-D0A7-4755-8D3C-C5A3E6B818ED}" dt="2022-11-06T19:22:47.213" v="3918" actId="26606"/>
          <ac:spMkLst>
            <pc:docMk/>
            <pc:sldMk cId="1386630732" sldId="294"/>
            <ac:spMk id="11" creationId="{A6328306-71F0-4C12-A2D9-7C857146B1D0}"/>
          </ac:spMkLst>
        </pc:spChg>
        <pc:spChg chg="add">
          <ac:chgData name="Gaultier LARGE" userId="0db51674e3edcb77" providerId="LiveId" clId="{89A01F7F-D0A7-4755-8D3C-C5A3E6B818ED}" dt="2022-11-06T19:22:47.213" v="3918" actId="26606"/>
          <ac:spMkLst>
            <pc:docMk/>
            <pc:sldMk cId="1386630732" sldId="294"/>
            <ac:spMk id="13" creationId="{64AB010C-C307-4A53-9D97-39C6AAB2E056}"/>
          </ac:spMkLst>
        </pc:spChg>
        <pc:spChg chg="add">
          <ac:chgData name="Gaultier LARGE" userId="0db51674e3edcb77" providerId="LiveId" clId="{89A01F7F-D0A7-4755-8D3C-C5A3E6B818ED}" dt="2022-11-06T19:22:47.213" v="3918" actId="26606"/>
          <ac:spMkLst>
            <pc:docMk/>
            <pc:sldMk cId="1386630732" sldId="294"/>
            <ac:spMk id="15" creationId="{3252C512-4076-456E-AD89-50B0316453D0}"/>
          </ac:spMkLst>
        </pc:spChg>
        <pc:spChg chg="add">
          <ac:chgData name="Gaultier LARGE" userId="0db51674e3edcb77" providerId="LiveId" clId="{89A01F7F-D0A7-4755-8D3C-C5A3E6B818ED}" dt="2022-11-06T19:22:47.213" v="3918" actId="26606"/>
          <ac:spMkLst>
            <pc:docMk/>
            <pc:sldMk cId="1386630732" sldId="294"/>
            <ac:spMk id="17" creationId="{71C24C9E-C2F4-4FA4-947B-6CBAC7C3AE1D}"/>
          </ac:spMkLst>
        </pc:spChg>
        <pc:spChg chg="add">
          <ac:chgData name="Gaultier LARGE" userId="0db51674e3edcb77" providerId="LiveId" clId="{89A01F7F-D0A7-4755-8D3C-C5A3E6B818ED}" dt="2022-11-06T19:22:47.213" v="3918" actId="26606"/>
          <ac:spMkLst>
            <pc:docMk/>
            <pc:sldMk cId="1386630732" sldId="294"/>
            <ac:spMk id="19" creationId="{604B7750-FFCA-4912-AC2E-989EECC941B2}"/>
          </ac:spMkLst>
        </pc:spChg>
        <pc:spChg chg="add">
          <ac:chgData name="Gaultier LARGE" userId="0db51674e3edcb77" providerId="LiveId" clId="{89A01F7F-D0A7-4755-8D3C-C5A3E6B818ED}" dt="2022-11-06T19:22:47.213" v="3918" actId="26606"/>
          <ac:spMkLst>
            <pc:docMk/>
            <pc:sldMk cId="1386630732" sldId="294"/>
            <ac:spMk id="21" creationId="{52494659-52DF-4053-975B-36F06255E2E8}"/>
          </ac:spMkLst>
        </pc:spChg>
        <pc:spChg chg="del">
          <ac:chgData name="Gaultier LARGE" userId="0db51674e3edcb77" providerId="LiveId" clId="{89A01F7F-D0A7-4755-8D3C-C5A3E6B818ED}" dt="2022-11-06T19:22:28.733" v="3873"/>
          <ac:spMkLst>
            <pc:docMk/>
            <pc:sldMk cId="1386630732" sldId="294"/>
            <ac:spMk id="22" creationId="{6027F030-58A9-44B8-ABF5-0372D2954EE6}"/>
          </ac:spMkLst>
        </pc:spChg>
        <pc:spChg chg="add">
          <ac:chgData name="Gaultier LARGE" userId="0db51674e3edcb77" providerId="LiveId" clId="{89A01F7F-D0A7-4755-8D3C-C5A3E6B818ED}" dt="2022-11-06T19:22:47.213" v="3918" actId="26606"/>
          <ac:spMkLst>
            <pc:docMk/>
            <pc:sldMk cId="1386630732" sldId="294"/>
            <ac:spMk id="23" creationId="{EE807326-229C-458C-BDA0-C721262167D9}"/>
          </ac:spMkLst>
        </pc:spChg>
        <pc:spChg chg="del">
          <ac:chgData name="Gaultier LARGE" userId="0db51674e3edcb77" providerId="LiveId" clId="{89A01F7F-D0A7-4755-8D3C-C5A3E6B818ED}" dt="2022-11-06T19:22:28.733" v="3873"/>
          <ac:spMkLst>
            <pc:docMk/>
            <pc:sldMk cId="1386630732" sldId="294"/>
            <ac:spMk id="24" creationId="{A6328306-71F0-4C12-A2D9-7C857146B1D0}"/>
          </ac:spMkLst>
        </pc:spChg>
        <pc:spChg chg="add">
          <ac:chgData name="Gaultier LARGE" userId="0db51674e3edcb77" providerId="LiveId" clId="{89A01F7F-D0A7-4755-8D3C-C5A3E6B818ED}" dt="2022-11-06T19:22:47.213" v="3918" actId="26606"/>
          <ac:spMkLst>
            <pc:docMk/>
            <pc:sldMk cId="1386630732" sldId="294"/>
            <ac:spMk id="25" creationId="{FCADE1D5-E79C-4CEF-BEFD-B66EFB394D25}"/>
          </ac:spMkLst>
        </pc:spChg>
        <pc:spChg chg="del">
          <ac:chgData name="Gaultier LARGE" userId="0db51674e3edcb77" providerId="LiveId" clId="{89A01F7F-D0A7-4755-8D3C-C5A3E6B818ED}" dt="2022-11-06T19:22:28.733" v="3873"/>
          <ac:spMkLst>
            <pc:docMk/>
            <pc:sldMk cId="1386630732" sldId="294"/>
            <ac:spMk id="26" creationId="{64AB010C-C307-4A53-9D97-39C6AAB2E056}"/>
          </ac:spMkLst>
        </pc:spChg>
        <pc:spChg chg="add">
          <ac:chgData name="Gaultier LARGE" userId="0db51674e3edcb77" providerId="LiveId" clId="{89A01F7F-D0A7-4755-8D3C-C5A3E6B818ED}" dt="2022-11-06T19:22:47.213" v="3918" actId="26606"/>
          <ac:spMkLst>
            <pc:docMk/>
            <pc:sldMk cId="1386630732" sldId="294"/>
            <ac:spMk id="27" creationId="{54FC8EB5-1620-43B8-B816-8A91B6EAC975}"/>
          </ac:spMkLst>
        </pc:spChg>
        <pc:spChg chg="del">
          <ac:chgData name="Gaultier LARGE" userId="0db51674e3edcb77" providerId="LiveId" clId="{89A01F7F-D0A7-4755-8D3C-C5A3E6B818ED}" dt="2022-11-06T19:22:28.733" v="3873"/>
          <ac:spMkLst>
            <pc:docMk/>
            <pc:sldMk cId="1386630732" sldId="294"/>
            <ac:spMk id="28" creationId="{3252C512-4076-456E-AD89-50B0316453D0}"/>
          </ac:spMkLst>
        </pc:spChg>
        <pc:spChg chg="add">
          <ac:chgData name="Gaultier LARGE" userId="0db51674e3edcb77" providerId="LiveId" clId="{89A01F7F-D0A7-4755-8D3C-C5A3E6B818ED}" dt="2022-11-06T19:22:47.213" v="3918" actId="26606"/>
          <ac:spMkLst>
            <pc:docMk/>
            <pc:sldMk cId="1386630732" sldId="294"/>
            <ac:spMk id="29" creationId="{3D544515-9F93-4809-A102-B49C85F4608F}"/>
          </ac:spMkLst>
        </pc:spChg>
        <pc:spChg chg="del">
          <ac:chgData name="Gaultier LARGE" userId="0db51674e3edcb77" providerId="LiveId" clId="{89A01F7F-D0A7-4755-8D3C-C5A3E6B818ED}" dt="2022-11-06T19:22:28.733" v="3873"/>
          <ac:spMkLst>
            <pc:docMk/>
            <pc:sldMk cId="1386630732" sldId="294"/>
            <ac:spMk id="30" creationId="{71C24C9E-C2F4-4FA4-947B-6CBAC7C3AE1D}"/>
          </ac:spMkLst>
        </pc:spChg>
        <pc:spChg chg="del">
          <ac:chgData name="Gaultier LARGE" userId="0db51674e3edcb77" providerId="LiveId" clId="{89A01F7F-D0A7-4755-8D3C-C5A3E6B818ED}" dt="2022-11-06T19:22:28.733" v="3873"/>
          <ac:spMkLst>
            <pc:docMk/>
            <pc:sldMk cId="1386630732" sldId="294"/>
            <ac:spMk id="32" creationId="{604B7750-FFCA-4912-AC2E-989EECC941B2}"/>
          </ac:spMkLst>
        </pc:spChg>
        <pc:spChg chg="del">
          <ac:chgData name="Gaultier LARGE" userId="0db51674e3edcb77" providerId="LiveId" clId="{89A01F7F-D0A7-4755-8D3C-C5A3E6B818ED}" dt="2022-11-06T19:22:28.733" v="3873"/>
          <ac:spMkLst>
            <pc:docMk/>
            <pc:sldMk cId="1386630732" sldId="294"/>
            <ac:spMk id="34" creationId="{52494659-52DF-4053-975B-36F06255E2E8}"/>
          </ac:spMkLst>
        </pc:spChg>
        <pc:spChg chg="del">
          <ac:chgData name="Gaultier LARGE" userId="0db51674e3edcb77" providerId="LiveId" clId="{89A01F7F-D0A7-4755-8D3C-C5A3E6B818ED}" dt="2022-11-06T19:22:28.733" v="3873"/>
          <ac:spMkLst>
            <pc:docMk/>
            <pc:sldMk cId="1386630732" sldId="294"/>
            <ac:spMk id="36" creationId="{EE807326-229C-458C-BDA0-C721262167D9}"/>
          </ac:spMkLst>
        </pc:spChg>
        <pc:spChg chg="del">
          <ac:chgData name="Gaultier LARGE" userId="0db51674e3edcb77" providerId="LiveId" clId="{89A01F7F-D0A7-4755-8D3C-C5A3E6B818ED}" dt="2022-11-06T19:22:28.733" v="3873"/>
          <ac:spMkLst>
            <pc:docMk/>
            <pc:sldMk cId="1386630732" sldId="294"/>
            <ac:spMk id="38" creationId="{FCADE1D5-E79C-4CEF-BEFD-B66EFB394D25}"/>
          </ac:spMkLst>
        </pc:spChg>
        <pc:spChg chg="del">
          <ac:chgData name="Gaultier LARGE" userId="0db51674e3edcb77" providerId="LiveId" clId="{89A01F7F-D0A7-4755-8D3C-C5A3E6B818ED}" dt="2022-11-06T19:22:28.733" v="3873"/>
          <ac:spMkLst>
            <pc:docMk/>
            <pc:sldMk cId="1386630732" sldId="294"/>
            <ac:spMk id="40" creationId="{54FC8EB5-1620-43B8-B816-8A91B6EAC975}"/>
          </ac:spMkLst>
        </pc:spChg>
        <pc:spChg chg="del">
          <ac:chgData name="Gaultier LARGE" userId="0db51674e3edcb77" providerId="LiveId" clId="{89A01F7F-D0A7-4755-8D3C-C5A3E6B818ED}" dt="2022-11-06T19:22:28.733" v="3873"/>
          <ac:spMkLst>
            <pc:docMk/>
            <pc:sldMk cId="1386630732" sldId="294"/>
            <ac:spMk id="42" creationId="{3D544515-9F93-4809-A102-B49C85F4608F}"/>
          </ac:spMkLst>
        </pc:spChg>
      </pc:sldChg>
      <pc:sldChg chg="modSp new mod">
        <pc:chgData name="Gaultier LARGE" userId="0db51674e3edcb77" providerId="LiveId" clId="{89A01F7F-D0A7-4755-8D3C-C5A3E6B818ED}" dt="2022-11-06T19:41:10.588" v="5483" actId="14"/>
        <pc:sldMkLst>
          <pc:docMk/>
          <pc:sldMk cId="1679021952" sldId="295"/>
        </pc:sldMkLst>
        <pc:spChg chg="mod">
          <ac:chgData name="Gaultier LARGE" userId="0db51674e3edcb77" providerId="LiveId" clId="{89A01F7F-D0A7-4755-8D3C-C5A3E6B818ED}" dt="2022-11-06T19:41:07.571" v="5482"/>
          <ac:spMkLst>
            <pc:docMk/>
            <pc:sldMk cId="1679021952" sldId="295"/>
            <ac:spMk id="2" creationId="{B1D6C7B1-D235-DD0C-B020-9519EE7B1A4E}"/>
          </ac:spMkLst>
        </pc:spChg>
        <pc:spChg chg="mod">
          <ac:chgData name="Gaultier LARGE" userId="0db51674e3edcb77" providerId="LiveId" clId="{89A01F7F-D0A7-4755-8D3C-C5A3E6B818ED}" dt="2022-11-06T19:41:10.588" v="5483" actId="14"/>
          <ac:spMkLst>
            <pc:docMk/>
            <pc:sldMk cId="1679021952" sldId="295"/>
            <ac:spMk id="3" creationId="{C6DFF729-173D-E03F-069D-D07DA5BAA14E}"/>
          </ac:spMkLst>
        </pc:spChg>
      </pc:sldChg>
      <pc:sldChg chg="modSp add mod">
        <pc:chgData name="Gaultier LARGE" userId="0db51674e3edcb77" providerId="LiveId" clId="{89A01F7F-D0A7-4755-8D3C-C5A3E6B818ED}" dt="2022-11-06T19:41:23.737" v="5489" actId="14"/>
        <pc:sldMkLst>
          <pc:docMk/>
          <pc:sldMk cId="4289153754" sldId="296"/>
        </pc:sldMkLst>
        <pc:spChg chg="mod">
          <ac:chgData name="Gaultier LARGE" userId="0db51674e3edcb77" providerId="LiveId" clId="{89A01F7F-D0A7-4755-8D3C-C5A3E6B818ED}" dt="2022-11-06T19:41:20.270" v="5488"/>
          <ac:spMkLst>
            <pc:docMk/>
            <pc:sldMk cId="4289153754" sldId="296"/>
            <ac:spMk id="2" creationId="{B1D6C7B1-D235-DD0C-B020-9519EE7B1A4E}"/>
          </ac:spMkLst>
        </pc:spChg>
        <pc:spChg chg="mod">
          <ac:chgData name="Gaultier LARGE" userId="0db51674e3edcb77" providerId="LiveId" clId="{89A01F7F-D0A7-4755-8D3C-C5A3E6B818ED}" dt="2022-11-06T19:41:23.737" v="5489" actId="14"/>
          <ac:spMkLst>
            <pc:docMk/>
            <pc:sldMk cId="4289153754" sldId="296"/>
            <ac:spMk id="3" creationId="{C6DFF729-173D-E03F-069D-D07DA5BAA14E}"/>
          </ac:spMkLst>
        </pc:spChg>
      </pc:sldChg>
      <pc:sldChg chg="modSp add mod">
        <pc:chgData name="Gaultier LARGE" userId="0db51674e3edcb77" providerId="LiveId" clId="{89A01F7F-D0A7-4755-8D3C-C5A3E6B818ED}" dt="2022-11-06T19:41:36.998" v="5494" actId="14"/>
        <pc:sldMkLst>
          <pc:docMk/>
          <pc:sldMk cId="2900752559" sldId="297"/>
        </pc:sldMkLst>
        <pc:spChg chg="mod">
          <ac:chgData name="Gaultier LARGE" userId="0db51674e3edcb77" providerId="LiveId" clId="{89A01F7F-D0A7-4755-8D3C-C5A3E6B818ED}" dt="2022-11-06T19:41:33.460" v="5493"/>
          <ac:spMkLst>
            <pc:docMk/>
            <pc:sldMk cId="2900752559" sldId="297"/>
            <ac:spMk id="2" creationId="{B1D6C7B1-D235-DD0C-B020-9519EE7B1A4E}"/>
          </ac:spMkLst>
        </pc:spChg>
        <pc:spChg chg="mod">
          <ac:chgData name="Gaultier LARGE" userId="0db51674e3edcb77" providerId="LiveId" clId="{89A01F7F-D0A7-4755-8D3C-C5A3E6B818ED}" dt="2022-11-06T19:41:36.998" v="5494" actId="14"/>
          <ac:spMkLst>
            <pc:docMk/>
            <pc:sldMk cId="2900752559" sldId="297"/>
            <ac:spMk id="3" creationId="{C6DFF729-173D-E03F-069D-D07DA5BAA14E}"/>
          </ac:spMkLst>
        </pc:spChg>
      </pc:sldChg>
      <pc:sldChg chg="modSp add mod">
        <pc:chgData name="Gaultier LARGE" userId="0db51674e3edcb77" providerId="LiveId" clId="{89A01F7F-D0A7-4755-8D3C-C5A3E6B818ED}" dt="2022-11-06T19:41:48.454" v="5497" actId="14"/>
        <pc:sldMkLst>
          <pc:docMk/>
          <pc:sldMk cId="3726413822" sldId="298"/>
        </pc:sldMkLst>
        <pc:spChg chg="mod">
          <ac:chgData name="Gaultier LARGE" userId="0db51674e3edcb77" providerId="LiveId" clId="{89A01F7F-D0A7-4755-8D3C-C5A3E6B818ED}" dt="2022-11-06T19:41:45.322" v="5496"/>
          <ac:spMkLst>
            <pc:docMk/>
            <pc:sldMk cId="3726413822" sldId="298"/>
            <ac:spMk id="2" creationId="{B1D6C7B1-D235-DD0C-B020-9519EE7B1A4E}"/>
          </ac:spMkLst>
        </pc:spChg>
        <pc:spChg chg="mod">
          <ac:chgData name="Gaultier LARGE" userId="0db51674e3edcb77" providerId="LiveId" clId="{89A01F7F-D0A7-4755-8D3C-C5A3E6B818ED}" dt="2022-11-06T19:41:48.454" v="5497" actId="14"/>
          <ac:spMkLst>
            <pc:docMk/>
            <pc:sldMk cId="3726413822" sldId="298"/>
            <ac:spMk id="3" creationId="{C6DFF729-173D-E03F-069D-D07DA5BAA14E}"/>
          </ac:spMkLst>
        </pc:spChg>
      </pc:sldChg>
      <pc:sldChg chg="modSp add mod">
        <pc:chgData name="Gaultier LARGE" userId="0db51674e3edcb77" providerId="LiveId" clId="{89A01F7F-D0A7-4755-8D3C-C5A3E6B818ED}" dt="2022-11-06T19:41:58.381" v="5500" actId="14"/>
        <pc:sldMkLst>
          <pc:docMk/>
          <pc:sldMk cId="2127424964" sldId="299"/>
        </pc:sldMkLst>
        <pc:spChg chg="mod">
          <ac:chgData name="Gaultier LARGE" userId="0db51674e3edcb77" providerId="LiveId" clId="{89A01F7F-D0A7-4755-8D3C-C5A3E6B818ED}" dt="2022-11-06T19:41:55.968" v="5499"/>
          <ac:spMkLst>
            <pc:docMk/>
            <pc:sldMk cId="2127424964" sldId="299"/>
            <ac:spMk id="2" creationId="{CCF0CD5B-688C-ED53-61A5-2C1C075E5048}"/>
          </ac:spMkLst>
        </pc:spChg>
        <pc:spChg chg="mod">
          <ac:chgData name="Gaultier LARGE" userId="0db51674e3edcb77" providerId="LiveId" clId="{89A01F7F-D0A7-4755-8D3C-C5A3E6B818ED}" dt="2022-11-06T19:41:58.381" v="5500" actId="14"/>
          <ac:spMkLst>
            <pc:docMk/>
            <pc:sldMk cId="2127424964" sldId="299"/>
            <ac:spMk id="3" creationId="{FFC49DB5-5C5B-64D7-6BFF-AC69820C7203}"/>
          </ac:spMkLst>
        </pc:spChg>
      </pc:sldChg>
      <pc:sldChg chg="modSp new mod">
        <pc:chgData name="Gaultier LARGE" userId="0db51674e3edcb77" providerId="LiveId" clId="{89A01F7F-D0A7-4755-8D3C-C5A3E6B818ED}" dt="2022-11-06T19:45:52.470" v="5647" actId="6549"/>
        <pc:sldMkLst>
          <pc:docMk/>
          <pc:sldMk cId="3296452499" sldId="300"/>
        </pc:sldMkLst>
        <pc:spChg chg="mod">
          <ac:chgData name="Gaultier LARGE" userId="0db51674e3edcb77" providerId="LiveId" clId="{89A01F7F-D0A7-4755-8D3C-C5A3E6B818ED}" dt="2022-11-06T19:43:49.251" v="5554"/>
          <ac:spMkLst>
            <pc:docMk/>
            <pc:sldMk cId="3296452499" sldId="300"/>
            <ac:spMk id="2" creationId="{B0EFD624-6841-E881-CEB4-444EE31B22AC}"/>
          </ac:spMkLst>
        </pc:spChg>
        <pc:spChg chg="mod">
          <ac:chgData name="Gaultier LARGE" userId="0db51674e3edcb77" providerId="LiveId" clId="{89A01F7F-D0A7-4755-8D3C-C5A3E6B818ED}" dt="2022-11-06T19:45:52.470" v="5647" actId="6549"/>
          <ac:spMkLst>
            <pc:docMk/>
            <pc:sldMk cId="3296452499" sldId="300"/>
            <ac:spMk id="3" creationId="{B575815B-0D0B-B408-6063-AC2BF9560AE1}"/>
          </ac:spMkLst>
        </pc:spChg>
      </pc:sldChg>
      <pc:sldChg chg="addSp delSp modSp new del mod modClrScheme chgLayout">
        <pc:chgData name="Gaultier LARGE" userId="0db51674e3edcb77" providerId="LiveId" clId="{89A01F7F-D0A7-4755-8D3C-C5A3E6B818ED}" dt="2022-11-06T19:40:51.322" v="5472" actId="47"/>
        <pc:sldMkLst>
          <pc:docMk/>
          <pc:sldMk cId="2681047987" sldId="301"/>
        </pc:sldMkLst>
        <pc:spChg chg="del mod ord">
          <ac:chgData name="Gaultier LARGE" userId="0db51674e3edcb77" providerId="LiveId" clId="{89A01F7F-D0A7-4755-8D3C-C5A3E6B818ED}" dt="2022-11-06T19:40:08.152" v="5427" actId="700"/>
          <ac:spMkLst>
            <pc:docMk/>
            <pc:sldMk cId="2681047987" sldId="301"/>
            <ac:spMk id="2" creationId="{AE12E12B-D7B8-E882-6A04-BDE5A3D3187A}"/>
          </ac:spMkLst>
        </pc:spChg>
        <pc:spChg chg="del">
          <ac:chgData name="Gaultier LARGE" userId="0db51674e3edcb77" providerId="LiveId" clId="{89A01F7F-D0A7-4755-8D3C-C5A3E6B818ED}" dt="2022-11-06T19:40:08.152" v="5427" actId="700"/>
          <ac:spMkLst>
            <pc:docMk/>
            <pc:sldMk cId="2681047987" sldId="301"/>
            <ac:spMk id="3" creationId="{EE226030-A59E-7AF2-7067-50FD859FA113}"/>
          </ac:spMkLst>
        </pc:spChg>
        <pc:spChg chg="add mod ord">
          <ac:chgData name="Gaultier LARGE" userId="0db51674e3edcb77" providerId="LiveId" clId="{89A01F7F-D0A7-4755-8D3C-C5A3E6B818ED}" dt="2022-11-06T19:40:21.715" v="5448" actId="26606"/>
          <ac:spMkLst>
            <pc:docMk/>
            <pc:sldMk cId="2681047987" sldId="301"/>
            <ac:spMk id="4" creationId="{A7E1E5CD-7B47-A03B-8E5B-E721F358A26E}"/>
          </ac:spMkLst>
        </pc:spChg>
        <pc:spChg chg="add mod">
          <ac:chgData name="Gaultier LARGE" userId="0db51674e3edcb77" providerId="LiveId" clId="{89A01F7F-D0A7-4755-8D3C-C5A3E6B818ED}" dt="2022-11-06T19:40:21.715" v="5448" actId="26606"/>
          <ac:spMkLst>
            <pc:docMk/>
            <pc:sldMk cId="2681047987" sldId="301"/>
            <ac:spMk id="10" creationId="{DB609024-FB69-1AA0-61F5-098790CC7798}"/>
          </ac:spMkLst>
        </pc:spChg>
        <pc:picChg chg="add">
          <ac:chgData name="Gaultier LARGE" userId="0db51674e3edcb77" providerId="LiveId" clId="{89A01F7F-D0A7-4755-8D3C-C5A3E6B818ED}" dt="2022-11-06T19:40:21.715" v="5448" actId="26606"/>
          <ac:picMkLst>
            <pc:docMk/>
            <pc:sldMk cId="2681047987" sldId="301"/>
            <ac:picMk id="6" creationId="{3863C680-59F7-BDC3-44AB-51BC32DE7EDA}"/>
          </ac:picMkLst>
        </pc:picChg>
      </pc:sldChg>
      <pc:sldChg chg="addSp delSp modSp add del mod setBg modClrScheme delDesignElem chgLayout">
        <pc:chgData name="Gaultier LARGE" userId="0db51674e3edcb77" providerId="LiveId" clId="{89A01F7F-D0A7-4755-8D3C-C5A3E6B818ED}" dt="2022-11-06T20:06:44.285" v="6217" actId="47"/>
        <pc:sldMkLst>
          <pc:docMk/>
          <pc:sldMk cId="1397492568" sldId="302"/>
        </pc:sldMkLst>
        <pc:spChg chg="mod">
          <ac:chgData name="Gaultier LARGE" userId="0db51674e3edcb77" providerId="LiveId" clId="{89A01F7F-D0A7-4755-8D3C-C5A3E6B818ED}" dt="2022-11-06T20:02:17.854" v="6063" actId="26606"/>
          <ac:spMkLst>
            <pc:docMk/>
            <pc:sldMk cId="1397492568" sldId="302"/>
            <ac:spMk id="4" creationId="{6072360B-D401-FD0B-16EE-3C470BBB3D2B}"/>
          </ac:spMkLst>
        </pc:spChg>
        <pc:spChg chg="del">
          <ac:chgData name="Gaultier LARGE" userId="0db51674e3edcb77" providerId="LiveId" clId="{89A01F7F-D0A7-4755-8D3C-C5A3E6B818ED}" dt="2022-11-06T19:40:31.763" v="5450"/>
          <ac:spMkLst>
            <pc:docMk/>
            <pc:sldMk cId="1397492568" sldId="302"/>
            <ac:spMk id="6" creationId="{6027F030-58A9-44B8-ABF5-0372D2954EE6}"/>
          </ac:spMkLst>
        </pc:spChg>
        <pc:spChg chg="del">
          <ac:chgData name="Gaultier LARGE" userId="0db51674e3edcb77" providerId="LiveId" clId="{89A01F7F-D0A7-4755-8D3C-C5A3E6B818ED}" dt="2022-11-06T19:40:31.763" v="5450"/>
          <ac:spMkLst>
            <pc:docMk/>
            <pc:sldMk cId="1397492568" sldId="302"/>
            <ac:spMk id="7" creationId="{A6328306-71F0-4C12-A2D9-7C857146B1D0}"/>
          </ac:spMkLst>
        </pc:spChg>
        <pc:spChg chg="del">
          <ac:chgData name="Gaultier LARGE" userId="0db51674e3edcb77" providerId="LiveId" clId="{89A01F7F-D0A7-4755-8D3C-C5A3E6B818ED}" dt="2022-11-06T19:40:31.763" v="5450"/>
          <ac:spMkLst>
            <pc:docMk/>
            <pc:sldMk cId="1397492568" sldId="302"/>
            <ac:spMk id="8" creationId="{64AB010C-C307-4A53-9D97-39C6AAB2E056}"/>
          </ac:spMkLst>
        </pc:spChg>
        <pc:spChg chg="del">
          <ac:chgData name="Gaultier LARGE" userId="0db51674e3edcb77" providerId="LiveId" clId="{89A01F7F-D0A7-4755-8D3C-C5A3E6B818ED}" dt="2022-11-06T19:40:31.763" v="5450"/>
          <ac:spMkLst>
            <pc:docMk/>
            <pc:sldMk cId="1397492568" sldId="302"/>
            <ac:spMk id="10" creationId="{3252C512-4076-456E-AD89-50B0316453D0}"/>
          </ac:spMkLst>
        </pc:spChg>
        <pc:spChg chg="del">
          <ac:chgData name="Gaultier LARGE" userId="0db51674e3edcb77" providerId="LiveId" clId="{89A01F7F-D0A7-4755-8D3C-C5A3E6B818ED}" dt="2022-11-06T19:40:31.763" v="5450"/>
          <ac:spMkLst>
            <pc:docMk/>
            <pc:sldMk cId="1397492568" sldId="302"/>
            <ac:spMk id="12" creationId="{71C24C9E-C2F4-4FA4-947B-6CBAC7C3AE1D}"/>
          </ac:spMkLst>
        </pc:spChg>
        <pc:spChg chg="del">
          <ac:chgData name="Gaultier LARGE" userId="0db51674e3edcb77" providerId="LiveId" clId="{89A01F7F-D0A7-4755-8D3C-C5A3E6B818ED}" dt="2022-11-06T19:40:31.763" v="5450"/>
          <ac:spMkLst>
            <pc:docMk/>
            <pc:sldMk cId="1397492568" sldId="302"/>
            <ac:spMk id="19" creationId="{604B7750-FFCA-4912-AC2E-989EECC941B2}"/>
          </ac:spMkLst>
        </pc:spChg>
        <pc:spChg chg="del">
          <ac:chgData name="Gaultier LARGE" userId="0db51674e3edcb77" providerId="LiveId" clId="{89A01F7F-D0A7-4755-8D3C-C5A3E6B818ED}" dt="2022-11-06T19:40:31.763" v="5450"/>
          <ac:spMkLst>
            <pc:docMk/>
            <pc:sldMk cId="1397492568" sldId="302"/>
            <ac:spMk id="21" creationId="{52494659-52DF-4053-975B-36F06255E2E8}"/>
          </ac:spMkLst>
        </pc:spChg>
        <pc:spChg chg="del">
          <ac:chgData name="Gaultier LARGE" userId="0db51674e3edcb77" providerId="LiveId" clId="{89A01F7F-D0A7-4755-8D3C-C5A3E6B818ED}" dt="2022-11-06T19:40:31.763" v="5450"/>
          <ac:spMkLst>
            <pc:docMk/>
            <pc:sldMk cId="1397492568" sldId="302"/>
            <ac:spMk id="23" creationId="{EE807326-229C-458C-BDA0-C721262167D9}"/>
          </ac:spMkLst>
        </pc:spChg>
        <pc:spChg chg="del">
          <ac:chgData name="Gaultier LARGE" userId="0db51674e3edcb77" providerId="LiveId" clId="{89A01F7F-D0A7-4755-8D3C-C5A3E6B818ED}" dt="2022-11-06T19:40:31.763" v="5450"/>
          <ac:spMkLst>
            <pc:docMk/>
            <pc:sldMk cId="1397492568" sldId="302"/>
            <ac:spMk id="25" creationId="{FCADE1D5-E79C-4CEF-BEFD-B66EFB394D25}"/>
          </ac:spMkLst>
        </pc:spChg>
        <pc:spChg chg="del">
          <ac:chgData name="Gaultier LARGE" userId="0db51674e3edcb77" providerId="LiveId" clId="{89A01F7F-D0A7-4755-8D3C-C5A3E6B818ED}" dt="2022-11-06T19:40:31.763" v="5450"/>
          <ac:spMkLst>
            <pc:docMk/>
            <pc:sldMk cId="1397492568" sldId="302"/>
            <ac:spMk id="27" creationId="{54FC8EB5-1620-43B8-B816-8A91B6EAC975}"/>
          </ac:spMkLst>
        </pc:spChg>
        <pc:spChg chg="del">
          <ac:chgData name="Gaultier LARGE" userId="0db51674e3edcb77" providerId="LiveId" clId="{89A01F7F-D0A7-4755-8D3C-C5A3E6B818ED}" dt="2022-11-06T19:40:31.763" v="5450"/>
          <ac:spMkLst>
            <pc:docMk/>
            <pc:sldMk cId="1397492568" sldId="302"/>
            <ac:spMk id="29" creationId="{3D544515-9F93-4809-A102-B49C85F4608F}"/>
          </ac:spMkLst>
        </pc:spChg>
        <pc:picChg chg="add mod ord">
          <ac:chgData name="Gaultier LARGE" userId="0db51674e3edcb77" providerId="LiveId" clId="{89A01F7F-D0A7-4755-8D3C-C5A3E6B818ED}" dt="2022-11-06T20:02:17.854" v="6063" actId="26606"/>
          <ac:picMkLst>
            <pc:docMk/>
            <pc:sldMk cId="1397492568" sldId="302"/>
            <ac:picMk id="9" creationId="{63E1ADBD-8E5B-D69C-3248-0C1B0E65E681}"/>
          </ac:picMkLst>
        </pc:picChg>
      </pc:sldChg>
      <pc:sldChg chg="addSp delSp modSp new del mod modClrScheme chgLayout">
        <pc:chgData name="Gaultier LARGE" userId="0db51674e3edcb77" providerId="LiveId" clId="{89A01F7F-D0A7-4755-8D3C-C5A3E6B818ED}" dt="2022-11-06T20:06:53.939" v="6220" actId="47"/>
        <pc:sldMkLst>
          <pc:docMk/>
          <pc:sldMk cId="299637337" sldId="303"/>
        </pc:sldMkLst>
        <pc:spChg chg="mod">
          <ac:chgData name="Gaultier LARGE" userId="0db51674e3edcb77" providerId="LiveId" clId="{89A01F7F-D0A7-4755-8D3C-C5A3E6B818ED}" dt="2022-11-06T19:42:51.625" v="5532" actId="26606"/>
          <ac:spMkLst>
            <pc:docMk/>
            <pc:sldMk cId="299637337" sldId="303"/>
            <ac:spMk id="2" creationId="{AAB85BF4-E758-0A38-5D72-4B37C49E5300}"/>
          </ac:spMkLst>
        </pc:spChg>
        <pc:picChg chg="add del">
          <ac:chgData name="Gaultier LARGE" userId="0db51674e3edcb77" providerId="LiveId" clId="{89A01F7F-D0A7-4755-8D3C-C5A3E6B818ED}" dt="2022-11-06T19:42:51.621" v="5531" actId="26606"/>
          <ac:picMkLst>
            <pc:docMk/>
            <pc:sldMk cId="299637337" sldId="303"/>
            <ac:picMk id="4" creationId="{139D85C4-3B33-83B5-628A-D18AD5E77B10}"/>
          </ac:picMkLst>
        </pc:picChg>
        <pc:picChg chg="add">
          <ac:chgData name="Gaultier LARGE" userId="0db51674e3edcb77" providerId="LiveId" clId="{89A01F7F-D0A7-4755-8D3C-C5A3E6B818ED}" dt="2022-11-06T19:42:51.625" v="5532" actId="26606"/>
          <ac:picMkLst>
            <pc:docMk/>
            <pc:sldMk cId="299637337" sldId="303"/>
            <ac:picMk id="6" creationId="{B81142D4-E3FF-E0D2-D956-2E601549DED6}"/>
          </ac:picMkLst>
        </pc:picChg>
      </pc:sldChg>
      <pc:sldChg chg="new del">
        <pc:chgData name="Gaultier LARGE" userId="0db51674e3edcb77" providerId="LiveId" clId="{89A01F7F-D0A7-4755-8D3C-C5A3E6B818ED}" dt="2022-11-06T19:42:27.119" v="5529" actId="47"/>
        <pc:sldMkLst>
          <pc:docMk/>
          <pc:sldMk cId="1626433145" sldId="304"/>
        </pc:sldMkLst>
      </pc:sldChg>
      <pc:sldChg chg="modSp add mod">
        <pc:chgData name="Gaultier LARGE" userId="0db51674e3edcb77" providerId="LiveId" clId="{89A01F7F-D0A7-4755-8D3C-C5A3E6B818ED}" dt="2022-11-06T19:47:29.979" v="5706" actId="20577"/>
        <pc:sldMkLst>
          <pc:docMk/>
          <pc:sldMk cId="2034623547" sldId="304"/>
        </pc:sldMkLst>
        <pc:spChg chg="mod">
          <ac:chgData name="Gaultier LARGE" userId="0db51674e3edcb77" providerId="LiveId" clId="{89A01F7F-D0A7-4755-8D3C-C5A3E6B818ED}" dt="2022-11-06T19:47:29.979" v="5706" actId="20577"/>
          <ac:spMkLst>
            <pc:docMk/>
            <pc:sldMk cId="2034623547" sldId="304"/>
            <ac:spMk id="2" creationId="{B0EFD624-6841-E881-CEB4-444EE31B22AC}"/>
          </ac:spMkLst>
        </pc:spChg>
        <pc:spChg chg="mod">
          <ac:chgData name="Gaultier LARGE" userId="0db51674e3edcb77" providerId="LiveId" clId="{89A01F7F-D0A7-4755-8D3C-C5A3E6B818ED}" dt="2022-11-06T19:45:24.589" v="5583" actId="5793"/>
          <ac:spMkLst>
            <pc:docMk/>
            <pc:sldMk cId="2034623547" sldId="304"/>
            <ac:spMk id="3" creationId="{B575815B-0D0B-B408-6063-AC2BF9560AE1}"/>
          </ac:spMkLst>
        </pc:spChg>
      </pc:sldChg>
      <pc:sldChg chg="modSp add mod">
        <pc:chgData name="Gaultier LARGE" userId="0db51674e3edcb77" providerId="LiveId" clId="{89A01F7F-D0A7-4755-8D3C-C5A3E6B818ED}" dt="2022-11-06T19:48:25.828" v="5730" actId="404"/>
        <pc:sldMkLst>
          <pc:docMk/>
          <pc:sldMk cId="2918436207" sldId="305"/>
        </pc:sldMkLst>
        <pc:spChg chg="mod">
          <ac:chgData name="Gaultier LARGE" userId="0db51674e3edcb77" providerId="LiveId" clId="{89A01F7F-D0A7-4755-8D3C-C5A3E6B818ED}" dt="2022-11-06T19:47:48.468" v="5724" actId="20577"/>
          <ac:spMkLst>
            <pc:docMk/>
            <pc:sldMk cId="2918436207" sldId="305"/>
            <ac:spMk id="2" creationId="{B0EFD624-6841-E881-CEB4-444EE31B22AC}"/>
          </ac:spMkLst>
        </pc:spChg>
        <pc:spChg chg="mod">
          <ac:chgData name="Gaultier LARGE" userId="0db51674e3edcb77" providerId="LiveId" clId="{89A01F7F-D0A7-4755-8D3C-C5A3E6B818ED}" dt="2022-11-06T19:48:25.828" v="5730" actId="404"/>
          <ac:spMkLst>
            <pc:docMk/>
            <pc:sldMk cId="2918436207" sldId="305"/>
            <ac:spMk id="3" creationId="{B575815B-0D0B-B408-6063-AC2BF9560AE1}"/>
          </ac:spMkLst>
        </pc:spChg>
      </pc:sldChg>
      <pc:sldChg chg="add del">
        <pc:chgData name="Gaultier LARGE" userId="0db51674e3edcb77" providerId="LiveId" clId="{89A01F7F-D0A7-4755-8D3C-C5A3E6B818ED}" dt="2022-11-06T19:47:36.380" v="5708" actId="47"/>
        <pc:sldMkLst>
          <pc:docMk/>
          <pc:sldMk cId="3254290590" sldId="305"/>
        </pc:sldMkLst>
      </pc:sldChg>
      <pc:sldChg chg="modSp new mod">
        <pc:chgData name="Gaultier LARGE" userId="0db51674e3edcb77" providerId="LiveId" clId="{89A01F7F-D0A7-4755-8D3C-C5A3E6B818ED}" dt="2022-11-06T19:57:19.192" v="5792" actId="20577"/>
        <pc:sldMkLst>
          <pc:docMk/>
          <pc:sldMk cId="2332298134" sldId="306"/>
        </pc:sldMkLst>
        <pc:spChg chg="mod">
          <ac:chgData name="Gaultier LARGE" userId="0db51674e3edcb77" providerId="LiveId" clId="{89A01F7F-D0A7-4755-8D3C-C5A3E6B818ED}" dt="2022-11-06T19:57:19.192" v="5792" actId="20577"/>
          <ac:spMkLst>
            <pc:docMk/>
            <pc:sldMk cId="2332298134" sldId="306"/>
            <ac:spMk id="2" creationId="{7F54C739-1DBF-810E-F30A-E4E7508CBDF2}"/>
          </ac:spMkLst>
        </pc:spChg>
        <pc:spChg chg="mod">
          <ac:chgData name="Gaultier LARGE" userId="0db51674e3edcb77" providerId="LiveId" clId="{89A01F7F-D0A7-4755-8D3C-C5A3E6B818ED}" dt="2022-11-06T19:57:13.131" v="5789" actId="20577"/>
          <ac:spMkLst>
            <pc:docMk/>
            <pc:sldMk cId="2332298134" sldId="306"/>
            <ac:spMk id="3" creationId="{5AAF0BD3-493B-DDE9-7C68-18499ACA89EA}"/>
          </ac:spMkLst>
        </pc:spChg>
      </pc:sldChg>
      <pc:sldChg chg="modSp new mod">
        <pc:chgData name="Gaultier LARGE" userId="0db51674e3edcb77" providerId="LiveId" clId="{89A01F7F-D0A7-4755-8D3C-C5A3E6B818ED}" dt="2022-11-06T19:58:09.496" v="5821"/>
        <pc:sldMkLst>
          <pc:docMk/>
          <pc:sldMk cId="1464272331" sldId="307"/>
        </pc:sldMkLst>
        <pc:spChg chg="mod">
          <ac:chgData name="Gaultier LARGE" userId="0db51674e3edcb77" providerId="LiveId" clId="{89A01F7F-D0A7-4755-8D3C-C5A3E6B818ED}" dt="2022-11-06T19:57:28.938" v="5802" actId="20577"/>
          <ac:spMkLst>
            <pc:docMk/>
            <pc:sldMk cId="1464272331" sldId="307"/>
            <ac:spMk id="2" creationId="{4251B7AD-F89D-94B5-4519-90E185AECD07}"/>
          </ac:spMkLst>
        </pc:spChg>
        <pc:spChg chg="mod">
          <ac:chgData name="Gaultier LARGE" userId="0db51674e3edcb77" providerId="LiveId" clId="{89A01F7F-D0A7-4755-8D3C-C5A3E6B818ED}" dt="2022-11-06T19:58:09.496" v="5821"/>
          <ac:spMkLst>
            <pc:docMk/>
            <pc:sldMk cId="1464272331" sldId="307"/>
            <ac:spMk id="3" creationId="{E61CC3F1-5211-F756-9628-FFC999D3E0A7}"/>
          </ac:spMkLst>
        </pc:spChg>
      </pc:sldChg>
      <pc:sldChg chg="modSp new mod">
        <pc:chgData name="Gaultier LARGE" userId="0db51674e3edcb77" providerId="LiveId" clId="{89A01F7F-D0A7-4755-8D3C-C5A3E6B818ED}" dt="2022-11-06T19:58:36.733" v="5871" actId="20577"/>
        <pc:sldMkLst>
          <pc:docMk/>
          <pc:sldMk cId="549393644" sldId="308"/>
        </pc:sldMkLst>
        <pc:spChg chg="mod">
          <ac:chgData name="Gaultier LARGE" userId="0db51674e3edcb77" providerId="LiveId" clId="{89A01F7F-D0A7-4755-8D3C-C5A3E6B818ED}" dt="2022-11-06T19:57:37.931" v="5820" actId="20577"/>
          <ac:spMkLst>
            <pc:docMk/>
            <pc:sldMk cId="549393644" sldId="308"/>
            <ac:spMk id="2" creationId="{43FD160B-D1A1-A615-8D4C-62F2FBDF34F0}"/>
          </ac:spMkLst>
        </pc:spChg>
        <pc:spChg chg="mod">
          <ac:chgData name="Gaultier LARGE" userId="0db51674e3edcb77" providerId="LiveId" clId="{89A01F7F-D0A7-4755-8D3C-C5A3E6B818ED}" dt="2022-11-06T19:58:36.733" v="5871" actId="20577"/>
          <ac:spMkLst>
            <pc:docMk/>
            <pc:sldMk cId="549393644" sldId="308"/>
            <ac:spMk id="3" creationId="{864769A3-CDF2-4761-0538-3A94FB49A151}"/>
          </ac:spMkLst>
        </pc:spChg>
      </pc:sldChg>
      <pc:sldChg chg="modSp new mod">
        <pc:chgData name="Gaultier LARGE" userId="0db51674e3edcb77" providerId="LiveId" clId="{89A01F7F-D0A7-4755-8D3C-C5A3E6B818ED}" dt="2022-11-06T20:00:00.556" v="5927" actId="20577"/>
        <pc:sldMkLst>
          <pc:docMk/>
          <pc:sldMk cId="2944193475" sldId="309"/>
        </pc:sldMkLst>
        <pc:spChg chg="mod">
          <ac:chgData name="Gaultier LARGE" userId="0db51674e3edcb77" providerId="LiveId" clId="{89A01F7F-D0A7-4755-8D3C-C5A3E6B818ED}" dt="2022-11-06T20:00:00.556" v="5927" actId="20577"/>
          <ac:spMkLst>
            <pc:docMk/>
            <pc:sldMk cId="2944193475" sldId="309"/>
            <ac:spMk id="2" creationId="{2BD93572-6451-44B5-0711-5551B2DE8CBA}"/>
          </ac:spMkLst>
        </pc:spChg>
        <pc:spChg chg="mod">
          <ac:chgData name="Gaultier LARGE" userId="0db51674e3edcb77" providerId="LiveId" clId="{89A01F7F-D0A7-4755-8D3C-C5A3E6B818ED}" dt="2022-11-06T19:59:43.388" v="5921" actId="108"/>
          <ac:spMkLst>
            <pc:docMk/>
            <pc:sldMk cId="2944193475" sldId="309"/>
            <ac:spMk id="3" creationId="{498E676A-F548-B896-0C48-2AD524E51E7F}"/>
          </ac:spMkLst>
        </pc:spChg>
      </pc:sldChg>
      <pc:sldChg chg="addSp delSp modSp new del mod modMedia modClrScheme delAnim chgLayout">
        <pc:chgData name="Gaultier LARGE" userId="0db51674e3edcb77" providerId="LiveId" clId="{89A01F7F-D0A7-4755-8D3C-C5A3E6B818ED}" dt="2022-11-06T20:03:19.140" v="6099" actId="47"/>
        <pc:sldMkLst>
          <pc:docMk/>
          <pc:sldMk cId="459173418" sldId="310"/>
        </pc:sldMkLst>
        <pc:spChg chg="mod">
          <ac:chgData name="Gaultier LARGE" userId="0db51674e3edcb77" providerId="LiveId" clId="{89A01F7F-D0A7-4755-8D3C-C5A3E6B818ED}" dt="2022-11-06T20:02:39.643" v="6065" actId="26606"/>
          <ac:spMkLst>
            <pc:docMk/>
            <pc:sldMk cId="459173418" sldId="310"/>
            <ac:spMk id="2" creationId="{4470D26F-5864-3257-47D3-BDCB9085C9A4}"/>
          </ac:spMkLst>
        </pc:spChg>
        <pc:spChg chg="del">
          <ac:chgData name="Gaultier LARGE" userId="0db51674e3edcb77" providerId="LiveId" clId="{89A01F7F-D0A7-4755-8D3C-C5A3E6B818ED}" dt="2022-11-06T20:02:02.164" v="6060" actId="26606"/>
          <ac:spMkLst>
            <pc:docMk/>
            <pc:sldMk cId="459173418" sldId="310"/>
            <ac:spMk id="3" creationId="{9B8FA871-4289-A9D8-FD2D-3502CB4A2B6D}"/>
          </ac:spMkLst>
        </pc:spChg>
        <pc:picChg chg="add del mod">
          <ac:chgData name="Gaultier LARGE" userId="0db51674e3edcb77" providerId="LiveId" clId="{89A01F7F-D0A7-4755-8D3C-C5A3E6B818ED}" dt="2022-11-06T20:02:36.937" v="6064" actId="478"/>
          <ac:picMkLst>
            <pc:docMk/>
            <pc:sldMk cId="459173418" sldId="310"/>
            <ac:picMk id="5" creationId="{0B32B854-60E4-F53F-5420-9BB492D59E7F}"/>
          </ac:picMkLst>
        </pc:picChg>
      </pc:sldChg>
      <pc:sldChg chg="addSp delSp modSp add mod ord setBg delDesignElem">
        <pc:chgData name="Gaultier LARGE" userId="0db51674e3edcb77" providerId="LiveId" clId="{89A01F7F-D0A7-4755-8D3C-C5A3E6B818ED}" dt="2022-11-06T20:03:31.482" v="6102" actId="26606"/>
        <pc:sldMkLst>
          <pc:docMk/>
          <pc:sldMk cId="2733822741" sldId="311"/>
        </pc:sldMkLst>
        <pc:spChg chg="mod">
          <ac:chgData name="Gaultier LARGE" userId="0db51674e3edcb77" providerId="LiveId" clId="{89A01F7F-D0A7-4755-8D3C-C5A3E6B818ED}" dt="2022-11-06T20:03:31.482" v="6102" actId="26606"/>
          <ac:spMkLst>
            <pc:docMk/>
            <pc:sldMk cId="2733822741" sldId="311"/>
            <ac:spMk id="2" creationId="{C0982D7D-000D-0D27-6CFC-BD7DA4921703}"/>
          </ac:spMkLst>
        </pc:spChg>
        <pc:spChg chg="add del">
          <ac:chgData name="Gaultier LARGE" userId="0db51674e3edcb77" providerId="LiveId" clId="{89A01F7F-D0A7-4755-8D3C-C5A3E6B818ED}" dt="2022-11-06T20:03:31.482" v="6102" actId="26606"/>
          <ac:spMkLst>
            <pc:docMk/>
            <pc:sldMk cId="2733822741" sldId="311"/>
            <ac:spMk id="4" creationId="{88294908-8B00-4F58-BBBA-20F71A40AA9E}"/>
          </ac:spMkLst>
        </pc:spChg>
        <pc:spChg chg="add del">
          <ac:chgData name="Gaultier LARGE" userId="0db51674e3edcb77" providerId="LiveId" clId="{89A01F7F-D0A7-4755-8D3C-C5A3E6B818ED}" dt="2022-11-06T20:03:31.482" v="6102" actId="26606"/>
          <ac:spMkLst>
            <pc:docMk/>
            <pc:sldMk cId="2733822741" sldId="311"/>
            <ac:spMk id="5" creationId="{4364C879-1404-4203-8E9D-CC5DE0A621A2}"/>
          </ac:spMkLst>
        </pc:spChg>
        <pc:spChg chg="add del">
          <ac:chgData name="Gaultier LARGE" userId="0db51674e3edcb77" providerId="LiveId" clId="{89A01F7F-D0A7-4755-8D3C-C5A3E6B818ED}" dt="2022-11-06T20:03:31.482" v="6102" actId="26606"/>
          <ac:spMkLst>
            <pc:docMk/>
            <pc:sldMk cId="2733822741" sldId="311"/>
            <ac:spMk id="6" creationId="{84617302-4B0D-4351-A6BB-6F0930D943AC}"/>
          </ac:spMkLst>
        </pc:spChg>
        <pc:spChg chg="del">
          <ac:chgData name="Gaultier LARGE" userId="0db51674e3edcb77" providerId="LiveId" clId="{89A01F7F-D0A7-4755-8D3C-C5A3E6B818ED}" dt="2022-11-06T20:02:59.521" v="6067"/>
          <ac:spMkLst>
            <pc:docMk/>
            <pc:sldMk cId="2733822741" sldId="311"/>
            <ac:spMk id="7" creationId="{88294908-8B00-4F58-BBBA-20F71A40AA9E}"/>
          </ac:spMkLst>
        </pc:spChg>
        <pc:spChg chg="add del">
          <ac:chgData name="Gaultier LARGE" userId="0db51674e3edcb77" providerId="LiveId" clId="{89A01F7F-D0A7-4755-8D3C-C5A3E6B818ED}" dt="2022-11-06T20:03:31.482" v="6102" actId="26606"/>
          <ac:spMkLst>
            <pc:docMk/>
            <pc:sldMk cId="2733822741" sldId="311"/>
            <ac:spMk id="8" creationId="{DA2C7802-C2E0-4218-8F89-8DD7CCD2CD1C}"/>
          </ac:spMkLst>
        </pc:spChg>
        <pc:spChg chg="del">
          <ac:chgData name="Gaultier LARGE" userId="0db51674e3edcb77" providerId="LiveId" clId="{89A01F7F-D0A7-4755-8D3C-C5A3E6B818ED}" dt="2022-11-06T20:02:59.521" v="6067"/>
          <ac:spMkLst>
            <pc:docMk/>
            <pc:sldMk cId="2733822741" sldId="311"/>
            <ac:spMk id="9" creationId="{4364C879-1404-4203-8E9D-CC5DE0A621A2}"/>
          </ac:spMkLst>
        </pc:spChg>
        <pc:spChg chg="add del">
          <ac:chgData name="Gaultier LARGE" userId="0db51674e3edcb77" providerId="LiveId" clId="{89A01F7F-D0A7-4755-8D3C-C5A3E6B818ED}" dt="2022-11-06T20:03:31.482" v="6102" actId="26606"/>
          <ac:spMkLst>
            <pc:docMk/>
            <pc:sldMk cId="2733822741" sldId="311"/>
            <ac:spMk id="10" creationId="{A6D7111A-21E5-4EE9-8A78-10E5530F0116}"/>
          </ac:spMkLst>
        </pc:spChg>
        <pc:spChg chg="del">
          <ac:chgData name="Gaultier LARGE" userId="0db51674e3edcb77" providerId="LiveId" clId="{89A01F7F-D0A7-4755-8D3C-C5A3E6B818ED}" dt="2022-11-06T20:02:59.521" v="6067"/>
          <ac:spMkLst>
            <pc:docMk/>
            <pc:sldMk cId="2733822741" sldId="311"/>
            <ac:spMk id="11" creationId="{84617302-4B0D-4351-A6BB-6F0930D943AC}"/>
          </ac:spMkLst>
        </pc:spChg>
        <pc:spChg chg="add del">
          <ac:chgData name="Gaultier LARGE" userId="0db51674e3edcb77" providerId="LiveId" clId="{89A01F7F-D0A7-4755-8D3C-C5A3E6B818ED}" dt="2022-11-06T20:03:31.482" v="6102" actId="26606"/>
          <ac:spMkLst>
            <pc:docMk/>
            <pc:sldMk cId="2733822741" sldId="311"/>
            <ac:spMk id="12" creationId="{A3969E80-A77B-49FC-9122-D89AFD5EE118}"/>
          </ac:spMkLst>
        </pc:spChg>
        <pc:spChg chg="del">
          <ac:chgData name="Gaultier LARGE" userId="0db51674e3edcb77" providerId="LiveId" clId="{89A01F7F-D0A7-4755-8D3C-C5A3E6B818ED}" dt="2022-11-06T20:02:59.521" v="6067"/>
          <ac:spMkLst>
            <pc:docMk/>
            <pc:sldMk cId="2733822741" sldId="311"/>
            <ac:spMk id="13" creationId="{DA2C7802-C2E0-4218-8F89-8DD7CCD2CD1C}"/>
          </ac:spMkLst>
        </pc:spChg>
        <pc:spChg chg="add del">
          <ac:chgData name="Gaultier LARGE" userId="0db51674e3edcb77" providerId="LiveId" clId="{89A01F7F-D0A7-4755-8D3C-C5A3E6B818ED}" dt="2022-11-06T20:03:31.482" v="6102" actId="26606"/>
          <ac:spMkLst>
            <pc:docMk/>
            <pc:sldMk cId="2733822741" sldId="311"/>
            <ac:spMk id="14" creationId="{1849CA57-76BD-4CF2-80BA-D7A46A01B7B1}"/>
          </ac:spMkLst>
        </pc:spChg>
        <pc:spChg chg="del">
          <ac:chgData name="Gaultier LARGE" userId="0db51674e3edcb77" providerId="LiveId" clId="{89A01F7F-D0A7-4755-8D3C-C5A3E6B818ED}" dt="2022-11-06T20:02:59.521" v="6067"/>
          <ac:spMkLst>
            <pc:docMk/>
            <pc:sldMk cId="2733822741" sldId="311"/>
            <ac:spMk id="15" creationId="{A6D7111A-21E5-4EE9-8A78-10E5530F0116}"/>
          </ac:spMkLst>
        </pc:spChg>
        <pc:spChg chg="add del">
          <ac:chgData name="Gaultier LARGE" userId="0db51674e3edcb77" providerId="LiveId" clId="{89A01F7F-D0A7-4755-8D3C-C5A3E6B818ED}" dt="2022-11-06T20:03:31.482" v="6102" actId="26606"/>
          <ac:spMkLst>
            <pc:docMk/>
            <pc:sldMk cId="2733822741" sldId="311"/>
            <ac:spMk id="16" creationId="{35E9085E-E730-4768-83D4-6CB7E9897153}"/>
          </ac:spMkLst>
        </pc:spChg>
        <pc:spChg chg="del">
          <ac:chgData name="Gaultier LARGE" userId="0db51674e3edcb77" providerId="LiveId" clId="{89A01F7F-D0A7-4755-8D3C-C5A3E6B818ED}" dt="2022-11-06T20:02:59.521" v="6067"/>
          <ac:spMkLst>
            <pc:docMk/>
            <pc:sldMk cId="2733822741" sldId="311"/>
            <ac:spMk id="17" creationId="{A3969E80-A77B-49FC-9122-D89AFD5EE118}"/>
          </ac:spMkLst>
        </pc:spChg>
        <pc:spChg chg="add del">
          <ac:chgData name="Gaultier LARGE" userId="0db51674e3edcb77" providerId="LiveId" clId="{89A01F7F-D0A7-4755-8D3C-C5A3E6B818ED}" dt="2022-11-06T20:03:31.482" v="6102" actId="26606"/>
          <ac:spMkLst>
            <pc:docMk/>
            <pc:sldMk cId="2733822741" sldId="311"/>
            <ac:spMk id="18" creationId="{973272FE-A474-4CAE-8CA2-BCC8B476C3F4}"/>
          </ac:spMkLst>
        </pc:spChg>
        <pc:spChg chg="del">
          <ac:chgData name="Gaultier LARGE" userId="0db51674e3edcb77" providerId="LiveId" clId="{89A01F7F-D0A7-4755-8D3C-C5A3E6B818ED}" dt="2022-11-06T20:02:59.521" v="6067"/>
          <ac:spMkLst>
            <pc:docMk/>
            <pc:sldMk cId="2733822741" sldId="311"/>
            <ac:spMk id="19" creationId="{1849CA57-76BD-4CF2-80BA-D7A46A01B7B1}"/>
          </ac:spMkLst>
        </pc:spChg>
        <pc:spChg chg="add del">
          <ac:chgData name="Gaultier LARGE" userId="0db51674e3edcb77" providerId="LiveId" clId="{89A01F7F-D0A7-4755-8D3C-C5A3E6B818ED}" dt="2022-11-06T20:03:31.482" v="6102" actId="26606"/>
          <ac:spMkLst>
            <pc:docMk/>
            <pc:sldMk cId="2733822741" sldId="311"/>
            <ac:spMk id="20" creationId="{E07981EA-05A6-437C-88D7-B377B92B031D}"/>
          </ac:spMkLst>
        </pc:spChg>
        <pc:spChg chg="del">
          <ac:chgData name="Gaultier LARGE" userId="0db51674e3edcb77" providerId="LiveId" clId="{89A01F7F-D0A7-4755-8D3C-C5A3E6B818ED}" dt="2022-11-06T20:02:59.521" v="6067"/>
          <ac:spMkLst>
            <pc:docMk/>
            <pc:sldMk cId="2733822741" sldId="311"/>
            <ac:spMk id="21" creationId="{35E9085E-E730-4768-83D4-6CB7E9897153}"/>
          </ac:spMkLst>
        </pc:spChg>
        <pc:spChg chg="add del">
          <ac:chgData name="Gaultier LARGE" userId="0db51674e3edcb77" providerId="LiveId" clId="{89A01F7F-D0A7-4755-8D3C-C5A3E6B818ED}" dt="2022-11-06T20:03:31.482" v="6102" actId="26606"/>
          <ac:spMkLst>
            <pc:docMk/>
            <pc:sldMk cId="2733822741" sldId="311"/>
            <ac:spMk id="22" creationId="{15E3C750-986E-4769-B1AE-49289FBEE757}"/>
          </ac:spMkLst>
        </pc:spChg>
        <pc:spChg chg="del">
          <ac:chgData name="Gaultier LARGE" userId="0db51674e3edcb77" providerId="LiveId" clId="{89A01F7F-D0A7-4755-8D3C-C5A3E6B818ED}" dt="2022-11-06T20:02:59.521" v="6067"/>
          <ac:spMkLst>
            <pc:docMk/>
            <pc:sldMk cId="2733822741" sldId="311"/>
            <ac:spMk id="23" creationId="{973272FE-A474-4CAE-8CA2-BCC8B476C3F4}"/>
          </ac:spMkLst>
        </pc:spChg>
        <pc:spChg chg="add del">
          <ac:chgData name="Gaultier LARGE" userId="0db51674e3edcb77" providerId="LiveId" clId="{89A01F7F-D0A7-4755-8D3C-C5A3E6B818ED}" dt="2022-11-06T20:03:31.467" v="6101" actId="26606"/>
          <ac:spMkLst>
            <pc:docMk/>
            <pc:sldMk cId="2733822741" sldId="311"/>
            <ac:spMk id="24" creationId="{6027F030-58A9-44B8-ABF5-0372D2954EE6}"/>
          </ac:spMkLst>
        </pc:spChg>
        <pc:spChg chg="del">
          <ac:chgData name="Gaultier LARGE" userId="0db51674e3edcb77" providerId="LiveId" clId="{89A01F7F-D0A7-4755-8D3C-C5A3E6B818ED}" dt="2022-11-06T20:02:59.521" v="6067"/>
          <ac:spMkLst>
            <pc:docMk/>
            <pc:sldMk cId="2733822741" sldId="311"/>
            <ac:spMk id="25" creationId="{E07981EA-05A6-437C-88D7-B377B92B031D}"/>
          </ac:spMkLst>
        </pc:spChg>
        <pc:spChg chg="del">
          <ac:chgData name="Gaultier LARGE" userId="0db51674e3edcb77" providerId="LiveId" clId="{89A01F7F-D0A7-4755-8D3C-C5A3E6B818ED}" dt="2022-11-06T20:02:59.521" v="6067"/>
          <ac:spMkLst>
            <pc:docMk/>
            <pc:sldMk cId="2733822741" sldId="311"/>
            <ac:spMk id="27" creationId="{15E3C750-986E-4769-B1AE-49289FBEE757}"/>
          </ac:spMkLst>
        </pc:spChg>
        <pc:spChg chg="add del">
          <ac:chgData name="Gaultier LARGE" userId="0db51674e3edcb77" providerId="LiveId" clId="{89A01F7F-D0A7-4755-8D3C-C5A3E6B818ED}" dt="2022-11-06T20:03:31.467" v="6101" actId="26606"/>
          <ac:spMkLst>
            <pc:docMk/>
            <pc:sldMk cId="2733822741" sldId="311"/>
            <ac:spMk id="29" creationId="{A6328306-71F0-4C12-A2D9-7C857146B1D0}"/>
          </ac:spMkLst>
        </pc:spChg>
        <pc:spChg chg="add del">
          <ac:chgData name="Gaultier LARGE" userId="0db51674e3edcb77" providerId="LiveId" clId="{89A01F7F-D0A7-4755-8D3C-C5A3E6B818ED}" dt="2022-11-06T20:03:31.467" v="6101" actId="26606"/>
          <ac:spMkLst>
            <pc:docMk/>
            <pc:sldMk cId="2733822741" sldId="311"/>
            <ac:spMk id="31" creationId="{64AB010C-C307-4A53-9D97-39C6AAB2E056}"/>
          </ac:spMkLst>
        </pc:spChg>
        <pc:spChg chg="add del">
          <ac:chgData name="Gaultier LARGE" userId="0db51674e3edcb77" providerId="LiveId" clId="{89A01F7F-D0A7-4755-8D3C-C5A3E6B818ED}" dt="2022-11-06T20:03:31.467" v="6101" actId="26606"/>
          <ac:spMkLst>
            <pc:docMk/>
            <pc:sldMk cId="2733822741" sldId="311"/>
            <ac:spMk id="33" creationId="{3252C512-4076-456E-AD89-50B0316453D0}"/>
          </ac:spMkLst>
        </pc:spChg>
        <pc:spChg chg="add del">
          <ac:chgData name="Gaultier LARGE" userId="0db51674e3edcb77" providerId="LiveId" clId="{89A01F7F-D0A7-4755-8D3C-C5A3E6B818ED}" dt="2022-11-06T20:03:31.467" v="6101" actId="26606"/>
          <ac:spMkLst>
            <pc:docMk/>
            <pc:sldMk cId="2733822741" sldId="311"/>
            <ac:spMk id="35" creationId="{71C24C9E-C2F4-4FA4-947B-6CBAC7C3AE1D}"/>
          </ac:spMkLst>
        </pc:spChg>
        <pc:spChg chg="add del">
          <ac:chgData name="Gaultier LARGE" userId="0db51674e3edcb77" providerId="LiveId" clId="{89A01F7F-D0A7-4755-8D3C-C5A3E6B818ED}" dt="2022-11-06T20:03:31.467" v="6101" actId="26606"/>
          <ac:spMkLst>
            <pc:docMk/>
            <pc:sldMk cId="2733822741" sldId="311"/>
            <ac:spMk id="37" creationId="{604B7750-FFCA-4912-AC2E-989EECC941B2}"/>
          </ac:spMkLst>
        </pc:spChg>
        <pc:spChg chg="add del">
          <ac:chgData name="Gaultier LARGE" userId="0db51674e3edcb77" providerId="LiveId" clId="{89A01F7F-D0A7-4755-8D3C-C5A3E6B818ED}" dt="2022-11-06T20:03:31.467" v="6101" actId="26606"/>
          <ac:spMkLst>
            <pc:docMk/>
            <pc:sldMk cId="2733822741" sldId="311"/>
            <ac:spMk id="39" creationId="{52494659-52DF-4053-975B-36F06255E2E8}"/>
          </ac:spMkLst>
        </pc:spChg>
        <pc:spChg chg="add del">
          <ac:chgData name="Gaultier LARGE" userId="0db51674e3edcb77" providerId="LiveId" clId="{89A01F7F-D0A7-4755-8D3C-C5A3E6B818ED}" dt="2022-11-06T20:03:31.467" v="6101" actId="26606"/>
          <ac:spMkLst>
            <pc:docMk/>
            <pc:sldMk cId="2733822741" sldId="311"/>
            <ac:spMk id="41" creationId="{EE807326-229C-458C-BDA0-C721262167D9}"/>
          </ac:spMkLst>
        </pc:spChg>
        <pc:spChg chg="add del">
          <ac:chgData name="Gaultier LARGE" userId="0db51674e3edcb77" providerId="LiveId" clId="{89A01F7F-D0A7-4755-8D3C-C5A3E6B818ED}" dt="2022-11-06T20:03:31.467" v="6101" actId="26606"/>
          <ac:spMkLst>
            <pc:docMk/>
            <pc:sldMk cId="2733822741" sldId="311"/>
            <ac:spMk id="43" creationId="{FCADE1D5-E79C-4CEF-BEFD-B66EFB394D25}"/>
          </ac:spMkLst>
        </pc:spChg>
        <pc:spChg chg="add del">
          <ac:chgData name="Gaultier LARGE" userId="0db51674e3edcb77" providerId="LiveId" clId="{89A01F7F-D0A7-4755-8D3C-C5A3E6B818ED}" dt="2022-11-06T20:03:31.467" v="6101" actId="26606"/>
          <ac:spMkLst>
            <pc:docMk/>
            <pc:sldMk cId="2733822741" sldId="311"/>
            <ac:spMk id="45" creationId="{54FC8EB5-1620-43B8-B816-8A91B6EAC975}"/>
          </ac:spMkLst>
        </pc:spChg>
        <pc:spChg chg="add del">
          <ac:chgData name="Gaultier LARGE" userId="0db51674e3edcb77" providerId="LiveId" clId="{89A01F7F-D0A7-4755-8D3C-C5A3E6B818ED}" dt="2022-11-06T20:03:31.467" v="6101" actId="26606"/>
          <ac:spMkLst>
            <pc:docMk/>
            <pc:sldMk cId="2733822741" sldId="311"/>
            <ac:spMk id="47" creationId="{3D544515-9F93-4809-A102-B49C85F4608F}"/>
          </ac:spMkLst>
        </pc:spChg>
        <pc:spChg chg="add">
          <ac:chgData name="Gaultier LARGE" userId="0db51674e3edcb77" providerId="LiveId" clId="{89A01F7F-D0A7-4755-8D3C-C5A3E6B818ED}" dt="2022-11-06T20:03:31.482" v="6102" actId="26606"/>
          <ac:spMkLst>
            <pc:docMk/>
            <pc:sldMk cId="2733822741" sldId="311"/>
            <ac:spMk id="49" creationId="{88294908-8B00-4F58-BBBA-20F71A40AA9E}"/>
          </ac:spMkLst>
        </pc:spChg>
        <pc:spChg chg="add">
          <ac:chgData name="Gaultier LARGE" userId="0db51674e3edcb77" providerId="LiveId" clId="{89A01F7F-D0A7-4755-8D3C-C5A3E6B818ED}" dt="2022-11-06T20:03:31.482" v="6102" actId="26606"/>
          <ac:spMkLst>
            <pc:docMk/>
            <pc:sldMk cId="2733822741" sldId="311"/>
            <ac:spMk id="50" creationId="{4364C879-1404-4203-8E9D-CC5DE0A621A2}"/>
          </ac:spMkLst>
        </pc:spChg>
        <pc:spChg chg="add">
          <ac:chgData name="Gaultier LARGE" userId="0db51674e3edcb77" providerId="LiveId" clId="{89A01F7F-D0A7-4755-8D3C-C5A3E6B818ED}" dt="2022-11-06T20:03:31.482" v="6102" actId="26606"/>
          <ac:spMkLst>
            <pc:docMk/>
            <pc:sldMk cId="2733822741" sldId="311"/>
            <ac:spMk id="51" creationId="{84617302-4B0D-4351-A6BB-6F0930D943AC}"/>
          </ac:spMkLst>
        </pc:spChg>
        <pc:spChg chg="add">
          <ac:chgData name="Gaultier LARGE" userId="0db51674e3edcb77" providerId="LiveId" clId="{89A01F7F-D0A7-4755-8D3C-C5A3E6B818ED}" dt="2022-11-06T20:03:31.482" v="6102" actId="26606"/>
          <ac:spMkLst>
            <pc:docMk/>
            <pc:sldMk cId="2733822741" sldId="311"/>
            <ac:spMk id="52" creationId="{DA2C7802-C2E0-4218-8F89-8DD7CCD2CD1C}"/>
          </ac:spMkLst>
        </pc:spChg>
        <pc:spChg chg="add">
          <ac:chgData name="Gaultier LARGE" userId="0db51674e3edcb77" providerId="LiveId" clId="{89A01F7F-D0A7-4755-8D3C-C5A3E6B818ED}" dt="2022-11-06T20:03:31.482" v="6102" actId="26606"/>
          <ac:spMkLst>
            <pc:docMk/>
            <pc:sldMk cId="2733822741" sldId="311"/>
            <ac:spMk id="53" creationId="{A6D7111A-21E5-4EE9-8A78-10E5530F0116}"/>
          </ac:spMkLst>
        </pc:spChg>
        <pc:spChg chg="add">
          <ac:chgData name="Gaultier LARGE" userId="0db51674e3edcb77" providerId="LiveId" clId="{89A01F7F-D0A7-4755-8D3C-C5A3E6B818ED}" dt="2022-11-06T20:03:31.482" v="6102" actId="26606"/>
          <ac:spMkLst>
            <pc:docMk/>
            <pc:sldMk cId="2733822741" sldId="311"/>
            <ac:spMk id="54" creationId="{A3969E80-A77B-49FC-9122-D89AFD5EE118}"/>
          </ac:spMkLst>
        </pc:spChg>
        <pc:spChg chg="add">
          <ac:chgData name="Gaultier LARGE" userId="0db51674e3edcb77" providerId="LiveId" clId="{89A01F7F-D0A7-4755-8D3C-C5A3E6B818ED}" dt="2022-11-06T20:03:31.482" v="6102" actId="26606"/>
          <ac:spMkLst>
            <pc:docMk/>
            <pc:sldMk cId="2733822741" sldId="311"/>
            <ac:spMk id="55" creationId="{1849CA57-76BD-4CF2-80BA-D7A46A01B7B1}"/>
          </ac:spMkLst>
        </pc:spChg>
        <pc:spChg chg="add">
          <ac:chgData name="Gaultier LARGE" userId="0db51674e3edcb77" providerId="LiveId" clId="{89A01F7F-D0A7-4755-8D3C-C5A3E6B818ED}" dt="2022-11-06T20:03:31.482" v="6102" actId="26606"/>
          <ac:spMkLst>
            <pc:docMk/>
            <pc:sldMk cId="2733822741" sldId="311"/>
            <ac:spMk id="56" creationId="{35E9085E-E730-4768-83D4-6CB7E9897153}"/>
          </ac:spMkLst>
        </pc:spChg>
        <pc:spChg chg="add">
          <ac:chgData name="Gaultier LARGE" userId="0db51674e3edcb77" providerId="LiveId" clId="{89A01F7F-D0A7-4755-8D3C-C5A3E6B818ED}" dt="2022-11-06T20:03:31.482" v="6102" actId="26606"/>
          <ac:spMkLst>
            <pc:docMk/>
            <pc:sldMk cId="2733822741" sldId="311"/>
            <ac:spMk id="57" creationId="{973272FE-A474-4CAE-8CA2-BCC8B476C3F4}"/>
          </ac:spMkLst>
        </pc:spChg>
        <pc:spChg chg="add">
          <ac:chgData name="Gaultier LARGE" userId="0db51674e3edcb77" providerId="LiveId" clId="{89A01F7F-D0A7-4755-8D3C-C5A3E6B818ED}" dt="2022-11-06T20:03:31.482" v="6102" actId="26606"/>
          <ac:spMkLst>
            <pc:docMk/>
            <pc:sldMk cId="2733822741" sldId="311"/>
            <ac:spMk id="58" creationId="{E07981EA-05A6-437C-88D7-B377B92B031D}"/>
          </ac:spMkLst>
        </pc:spChg>
        <pc:spChg chg="add">
          <ac:chgData name="Gaultier LARGE" userId="0db51674e3edcb77" providerId="LiveId" clId="{89A01F7F-D0A7-4755-8D3C-C5A3E6B818ED}" dt="2022-11-06T20:03:31.482" v="6102" actId="26606"/>
          <ac:spMkLst>
            <pc:docMk/>
            <pc:sldMk cId="2733822741" sldId="311"/>
            <ac:spMk id="59" creationId="{15E3C750-986E-4769-B1AE-49289FBEE757}"/>
          </ac:spMkLst>
        </pc:spChg>
      </pc:sldChg>
      <pc:sldChg chg="addSp delSp modSp add del mod ord setBg delDesignElem">
        <pc:chgData name="Gaultier LARGE" userId="0db51674e3edcb77" providerId="LiveId" clId="{89A01F7F-D0A7-4755-8D3C-C5A3E6B818ED}" dt="2022-11-06T20:06:52.427" v="6219"/>
        <pc:sldMkLst>
          <pc:docMk/>
          <pc:sldMk cId="197236163" sldId="312"/>
        </pc:sldMkLst>
        <pc:spChg chg="mod">
          <ac:chgData name="Gaultier LARGE" userId="0db51674e3edcb77" providerId="LiveId" clId="{89A01F7F-D0A7-4755-8D3C-C5A3E6B818ED}" dt="2022-11-06T20:05:22.814" v="6207" actId="20577"/>
          <ac:spMkLst>
            <pc:docMk/>
            <pc:sldMk cId="197236163" sldId="312"/>
            <ac:spMk id="2" creationId="{C0982D7D-000D-0D27-6CFC-BD7DA4921703}"/>
          </ac:spMkLst>
        </pc:spChg>
        <pc:spChg chg="add">
          <ac:chgData name="Gaultier LARGE" userId="0db51674e3edcb77" providerId="LiveId" clId="{89A01F7F-D0A7-4755-8D3C-C5A3E6B818ED}" dt="2022-11-06T20:04:15.848" v="6112" actId="26606"/>
          <ac:spMkLst>
            <pc:docMk/>
            <pc:sldMk cId="197236163" sldId="312"/>
            <ac:spMk id="7" creationId="{88294908-8B00-4F58-BBBA-20F71A40AA9E}"/>
          </ac:spMkLst>
        </pc:spChg>
        <pc:spChg chg="add">
          <ac:chgData name="Gaultier LARGE" userId="0db51674e3edcb77" providerId="LiveId" clId="{89A01F7F-D0A7-4755-8D3C-C5A3E6B818ED}" dt="2022-11-06T20:04:15.848" v="6112" actId="26606"/>
          <ac:spMkLst>
            <pc:docMk/>
            <pc:sldMk cId="197236163" sldId="312"/>
            <ac:spMk id="9" creationId="{4364C879-1404-4203-8E9D-CC5DE0A621A2}"/>
          </ac:spMkLst>
        </pc:spChg>
        <pc:spChg chg="add">
          <ac:chgData name="Gaultier LARGE" userId="0db51674e3edcb77" providerId="LiveId" clId="{89A01F7F-D0A7-4755-8D3C-C5A3E6B818ED}" dt="2022-11-06T20:04:15.848" v="6112" actId="26606"/>
          <ac:spMkLst>
            <pc:docMk/>
            <pc:sldMk cId="197236163" sldId="312"/>
            <ac:spMk id="11" creationId="{84617302-4B0D-4351-A6BB-6F0930D943AC}"/>
          </ac:spMkLst>
        </pc:spChg>
        <pc:spChg chg="add">
          <ac:chgData name="Gaultier LARGE" userId="0db51674e3edcb77" providerId="LiveId" clId="{89A01F7F-D0A7-4755-8D3C-C5A3E6B818ED}" dt="2022-11-06T20:04:15.848" v="6112" actId="26606"/>
          <ac:spMkLst>
            <pc:docMk/>
            <pc:sldMk cId="197236163" sldId="312"/>
            <ac:spMk id="13" creationId="{DA2C7802-C2E0-4218-8F89-8DD7CCD2CD1C}"/>
          </ac:spMkLst>
        </pc:spChg>
        <pc:spChg chg="add">
          <ac:chgData name="Gaultier LARGE" userId="0db51674e3edcb77" providerId="LiveId" clId="{89A01F7F-D0A7-4755-8D3C-C5A3E6B818ED}" dt="2022-11-06T20:04:15.848" v="6112" actId="26606"/>
          <ac:spMkLst>
            <pc:docMk/>
            <pc:sldMk cId="197236163" sldId="312"/>
            <ac:spMk id="15" creationId="{A6D7111A-21E5-4EE9-8A78-10E5530F0116}"/>
          </ac:spMkLst>
        </pc:spChg>
        <pc:spChg chg="add">
          <ac:chgData name="Gaultier LARGE" userId="0db51674e3edcb77" providerId="LiveId" clId="{89A01F7F-D0A7-4755-8D3C-C5A3E6B818ED}" dt="2022-11-06T20:04:15.848" v="6112" actId="26606"/>
          <ac:spMkLst>
            <pc:docMk/>
            <pc:sldMk cId="197236163" sldId="312"/>
            <ac:spMk id="17" creationId="{A3969E80-A77B-49FC-9122-D89AFD5EE118}"/>
          </ac:spMkLst>
        </pc:spChg>
        <pc:spChg chg="add">
          <ac:chgData name="Gaultier LARGE" userId="0db51674e3edcb77" providerId="LiveId" clId="{89A01F7F-D0A7-4755-8D3C-C5A3E6B818ED}" dt="2022-11-06T20:04:15.848" v="6112" actId="26606"/>
          <ac:spMkLst>
            <pc:docMk/>
            <pc:sldMk cId="197236163" sldId="312"/>
            <ac:spMk id="19" creationId="{1849CA57-76BD-4CF2-80BA-D7A46A01B7B1}"/>
          </ac:spMkLst>
        </pc:spChg>
        <pc:spChg chg="add">
          <ac:chgData name="Gaultier LARGE" userId="0db51674e3edcb77" providerId="LiveId" clId="{89A01F7F-D0A7-4755-8D3C-C5A3E6B818ED}" dt="2022-11-06T20:04:15.848" v="6112" actId="26606"/>
          <ac:spMkLst>
            <pc:docMk/>
            <pc:sldMk cId="197236163" sldId="312"/>
            <ac:spMk id="21" creationId="{35E9085E-E730-4768-83D4-6CB7E9897153}"/>
          </ac:spMkLst>
        </pc:spChg>
        <pc:spChg chg="add">
          <ac:chgData name="Gaultier LARGE" userId="0db51674e3edcb77" providerId="LiveId" clId="{89A01F7F-D0A7-4755-8D3C-C5A3E6B818ED}" dt="2022-11-06T20:04:15.848" v="6112" actId="26606"/>
          <ac:spMkLst>
            <pc:docMk/>
            <pc:sldMk cId="197236163" sldId="312"/>
            <ac:spMk id="23" creationId="{973272FE-A474-4CAE-8CA2-BCC8B476C3F4}"/>
          </ac:spMkLst>
        </pc:spChg>
        <pc:spChg chg="add">
          <ac:chgData name="Gaultier LARGE" userId="0db51674e3edcb77" providerId="LiveId" clId="{89A01F7F-D0A7-4755-8D3C-C5A3E6B818ED}" dt="2022-11-06T20:04:15.848" v="6112" actId="26606"/>
          <ac:spMkLst>
            <pc:docMk/>
            <pc:sldMk cId="197236163" sldId="312"/>
            <ac:spMk id="25" creationId="{E07981EA-05A6-437C-88D7-B377B92B031D}"/>
          </ac:spMkLst>
        </pc:spChg>
        <pc:spChg chg="add">
          <ac:chgData name="Gaultier LARGE" userId="0db51674e3edcb77" providerId="LiveId" clId="{89A01F7F-D0A7-4755-8D3C-C5A3E6B818ED}" dt="2022-11-06T20:04:15.848" v="6112" actId="26606"/>
          <ac:spMkLst>
            <pc:docMk/>
            <pc:sldMk cId="197236163" sldId="312"/>
            <ac:spMk id="27" creationId="{15E3C750-986E-4769-B1AE-49289FBEE757}"/>
          </ac:spMkLst>
        </pc:spChg>
        <pc:spChg chg="del">
          <ac:chgData name="Gaultier LARGE" userId="0db51674e3edcb77" providerId="LiveId" clId="{89A01F7F-D0A7-4755-8D3C-C5A3E6B818ED}" dt="2022-11-06T20:04:07.991" v="6111"/>
          <ac:spMkLst>
            <pc:docMk/>
            <pc:sldMk cId="197236163" sldId="312"/>
            <ac:spMk id="32" creationId="{6027F030-58A9-44B8-ABF5-0372D2954EE6}"/>
          </ac:spMkLst>
        </pc:spChg>
        <pc:spChg chg="del">
          <ac:chgData name="Gaultier LARGE" userId="0db51674e3edcb77" providerId="LiveId" clId="{89A01F7F-D0A7-4755-8D3C-C5A3E6B818ED}" dt="2022-11-06T20:04:07.991" v="6111"/>
          <ac:spMkLst>
            <pc:docMk/>
            <pc:sldMk cId="197236163" sldId="312"/>
            <ac:spMk id="34" creationId="{A6328306-71F0-4C12-A2D9-7C857146B1D0}"/>
          </ac:spMkLst>
        </pc:spChg>
        <pc:spChg chg="del">
          <ac:chgData name="Gaultier LARGE" userId="0db51674e3edcb77" providerId="LiveId" clId="{89A01F7F-D0A7-4755-8D3C-C5A3E6B818ED}" dt="2022-11-06T20:04:07.991" v="6111"/>
          <ac:spMkLst>
            <pc:docMk/>
            <pc:sldMk cId="197236163" sldId="312"/>
            <ac:spMk id="36" creationId="{64AB010C-C307-4A53-9D97-39C6AAB2E056}"/>
          </ac:spMkLst>
        </pc:spChg>
        <pc:spChg chg="del">
          <ac:chgData name="Gaultier LARGE" userId="0db51674e3edcb77" providerId="LiveId" clId="{89A01F7F-D0A7-4755-8D3C-C5A3E6B818ED}" dt="2022-11-06T20:04:07.991" v="6111"/>
          <ac:spMkLst>
            <pc:docMk/>
            <pc:sldMk cId="197236163" sldId="312"/>
            <ac:spMk id="38" creationId="{3252C512-4076-456E-AD89-50B0316453D0}"/>
          </ac:spMkLst>
        </pc:spChg>
        <pc:spChg chg="del">
          <ac:chgData name="Gaultier LARGE" userId="0db51674e3edcb77" providerId="LiveId" clId="{89A01F7F-D0A7-4755-8D3C-C5A3E6B818ED}" dt="2022-11-06T20:04:07.991" v="6111"/>
          <ac:spMkLst>
            <pc:docMk/>
            <pc:sldMk cId="197236163" sldId="312"/>
            <ac:spMk id="40" creationId="{71C24C9E-C2F4-4FA4-947B-6CBAC7C3AE1D}"/>
          </ac:spMkLst>
        </pc:spChg>
        <pc:spChg chg="del">
          <ac:chgData name="Gaultier LARGE" userId="0db51674e3edcb77" providerId="LiveId" clId="{89A01F7F-D0A7-4755-8D3C-C5A3E6B818ED}" dt="2022-11-06T20:04:07.991" v="6111"/>
          <ac:spMkLst>
            <pc:docMk/>
            <pc:sldMk cId="197236163" sldId="312"/>
            <ac:spMk id="42" creationId="{604B7750-FFCA-4912-AC2E-989EECC941B2}"/>
          </ac:spMkLst>
        </pc:spChg>
        <pc:spChg chg="del">
          <ac:chgData name="Gaultier LARGE" userId="0db51674e3edcb77" providerId="LiveId" clId="{89A01F7F-D0A7-4755-8D3C-C5A3E6B818ED}" dt="2022-11-06T20:04:07.991" v="6111"/>
          <ac:spMkLst>
            <pc:docMk/>
            <pc:sldMk cId="197236163" sldId="312"/>
            <ac:spMk id="44" creationId="{52494659-52DF-4053-975B-36F06255E2E8}"/>
          </ac:spMkLst>
        </pc:spChg>
        <pc:spChg chg="del">
          <ac:chgData name="Gaultier LARGE" userId="0db51674e3edcb77" providerId="LiveId" clId="{89A01F7F-D0A7-4755-8D3C-C5A3E6B818ED}" dt="2022-11-06T20:04:07.991" v="6111"/>
          <ac:spMkLst>
            <pc:docMk/>
            <pc:sldMk cId="197236163" sldId="312"/>
            <ac:spMk id="46" creationId="{EE807326-229C-458C-BDA0-C721262167D9}"/>
          </ac:spMkLst>
        </pc:spChg>
        <pc:spChg chg="del">
          <ac:chgData name="Gaultier LARGE" userId="0db51674e3edcb77" providerId="LiveId" clId="{89A01F7F-D0A7-4755-8D3C-C5A3E6B818ED}" dt="2022-11-06T20:04:07.991" v="6111"/>
          <ac:spMkLst>
            <pc:docMk/>
            <pc:sldMk cId="197236163" sldId="312"/>
            <ac:spMk id="48" creationId="{FCADE1D5-E79C-4CEF-BEFD-B66EFB394D25}"/>
          </ac:spMkLst>
        </pc:spChg>
        <pc:spChg chg="del">
          <ac:chgData name="Gaultier LARGE" userId="0db51674e3edcb77" providerId="LiveId" clId="{89A01F7F-D0A7-4755-8D3C-C5A3E6B818ED}" dt="2022-11-06T20:04:07.991" v="6111"/>
          <ac:spMkLst>
            <pc:docMk/>
            <pc:sldMk cId="197236163" sldId="312"/>
            <ac:spMk id="50" creationId="{54FC8EB5-1620-43B8-B816-8A91B6EAC975}"/>
          </ac:spMkLst>
        </pc:spChg>
        <pc:spChg chg="del">
          <ac:chgData name="Gaultier LARGE" userId="0db51674e3edcb77" providerId="LiveId" clId="{89A01F7F-D0A7-4755-8D3C-C5A3E6B818ED}" dt="2022-11-06T20:04:07.991" v="6111"/>
          <ac:spMkLst>
            <pc:docMk/>
            <pc:sldMk cId="197236163" sldId="312"/>
            <ac:spMk id="52" creationId="{3D544515-9F93-4809-A102-B49C85F4608F}"/>
          </ac:spMkLst>
        </pc:spChg>
      </pc:sldChg>
      <pc:sldChg chg="delSp add del setBg delDesignElem">
        <pc:chgData name="Gaultier LARGE" userId="0db51674e3edcb77" providerId="LiveId" clId="{89A01F7F-D0A7-4755-8D3C-C5A3E6B818ED}" dt="2022-11-06T20:04:05.623" v="6109" actId="47"/>
        <pc:sldMkLst>
          <pc:docMk/>
          <pc:sldMk cId="1848908909" sldId="312"/>
        </pc:sldMkLst>
        <pc:spChg chg="del">
          <ac:chgData name="Gaultier LARGE" userId="0db51674e3edcb77" providerId="LiveId" clId="{89A01F7F-D0A7-4755-8D3C-C5A3E6B818ED}" dt="2022-11-06T20:03:55.914" v="6108"/>
          <ac:spMkLst>
            <pc:docMk/>
            <pc:sldMk cId="1848908909" sldId="312"/>
            <ac:spMk id="32" creationId="{6027F030-58A9-44B8-ABF5-0372D2954EE6}"/>
          </ac:spMkLst>
        </pc:spChg>
        <pc:spChg chg="del">
          <ac:chgData name="Gaultier LARGE" userId="0db51674e3edcb77" providerId="LiveId" clId="{89A01F7F-D0A7-4755-8D3C-C5A3E6B818ED}" dt="2022-11-06T20:03:55.914" v="6108"/>
          <ac:spMkLst>
            <pc:docMk/>
            <pc:sldMk cId="1848908909" sldId="312"/>
            <ac:spMk id="34" creationId="{A6328306-71F0-4C12-A2D9-7C857146B1D0}"/>
          </ac:spMkLst>
        </pc:spChg>
        <pc:spChg chg="del">
          <ac:chgData name="Gaultier LARGE" userId="0db51674e3edcb77" providerId="LiveId" clId="{89A01F7F-D0A7-4755-8D3C-C5A3E6B818ED}" dt="2022-11-06T20:03:55.914" v="6108"/>
          <ac:spMkLst>
            <pc:docMk/>
            <pc:sldMk cId="1848908909" sldId="312"/>
            <ac:spMk id="36" creationId="{64AB010C-C307-4A53-9D97-39C6AAB2E056}"/>
          </ac:spMkLst>
        </pc:spChg>
        <pc:spChg chg="del">
          <ac:chgData name="Gaultier LARGE" userId="0db51674e3edcb77" providerId="LiveId" clId="{89A01F7F-D0A7-4755-8D3C-C5A3E6B818ED}" dt="2022-11-06T20:03:55.914" v="6108"/>
          <ac:spMkLst>
            <pc:docMk/>
            <pc:sldMk cId="1848908909" sldId="312"/>
            <ac:spMk id="38" creationId="{3252C512-4076-456E-AD89-50B0316453D0}"/>
          </ac:spMkLst>
        </pc:spChg>
        <pc:spChg chg="del">
          <ac:chgData name="Gaultier LARGE" userId="0db51674e3edcb77" providerId="LiveId" clId="{89A01F7F-D0A7-4755-8D3C-C5A3E6B818ED}" dt="2022-11-06T20:03:55.914" v="6108"/>
          <ac:spMkLst>
            <pc:docMk/>
            <pc:sldMk cId="1848908909" sldId="312"/>
            <ac:spMk id="40" creationId="{71C24C9E-C2F4-4FA4-947B-6CBAC7C3AE1D}"/>
          </ac:spMkLst>
        </pc:spChg>
        <pc:spChg chg="del">
          <ac:chgData name="Gaultier LARGE" userId="0db51674e3edcb77" providerId="LiveId" clId="{89A01F7F-D0A7-4755-8D3C-C5A3E6B818ED}" dt="2022-11-06T20:03:55.914" v="6108"/>
          <ac:spMkLst>
            <pc:docMk/>
            <pc:sldMk cId="1848908909" sldId="312"/>
            <ac:spMk id="42" creationId="{604B7750-FFCA-4912-AC2E-989EECC941B2}"/>
          </ac:spMkLst>
        </pc:spChg>
        <pc:spChg chg="del">
          <ac:chgData name="Gaultier LARGE" userId="0db51674e3edcb77" providerId="LiveId" clId="{89A01F7F-D0A7-4755-8D3C-C5A3E6B818ED}" dt="2022-11-06T20:03:55.914" v="6108"/>
          <ac:spMkLst>
            <pc:docMk/>
            <pc:sldMk cId="1848908909" sldId="312"/>
            <ac:spMk id="44" creationId="{52494659-52DF-4053-975B-36F06255E2E8}"/>
          </ac:spMkLst>
        </pc:spChg>
        <pc:spChg chg="del">
          <ac:chgData name="Gaultier LARGE" userId="0db51674e3edcb77" providerId="LiveId" clId="{89A01F7F-D0A7-4755-8D3C-C5A3E6B818ED}" dt="2022-11-06T20:03:55.914" v="6108"/>
          <ac:spMkLst>
            <pc:docMk/>
            <pc:sldMk cId="1848908909" sldId="312"/>
            <ac:spMk id="46" creationId="{EE807326-229C-458C-BDA0-C721262167D9}"/>
          </ac:spMkLst>
        </pc:spChg>
        <pc:spChg chg="del">
          <ac:chgData name="Gaultier LARGE" userId="0db51674e3edcb77" providerId="LiveId" clId="{89A01F7F-D0A7-4755-8D3C-C5A3E6B818ED}" dt="2022-11-06T20:03:55.914" v="6108"/>
          <ac:spMkLst>
            <pc:docMk/>
            <pc:sldMk cId="1848908909" sldId="312"/>
            <ac:spMk id="48" creationId="{FCADE1D5-E79C-4CEF-BEFD-B66EFB394D25}"/>
          </ac:spMkLst>
        </pc:spChg>
        <pc:spChg chg="del">
          <ac:chgData name="Gaultier LARGE" userId="0db51674e3edcb77" providerId="LiveId" clId="{89A01F7F-D0A7-4755-8D3C-C5A3E6B818ED}" dt="2022-11-06T20:03:55.914" v="6108"/>
          <ac:spMkLst>
            <pc:docMk/>
            <pc:sldMk cId="1848908909" sldId="312"/>
            <ac:spMk id="50" creationId="{54FC8EB5-1620-43B8-B816-8A91B6EAC975}"/>
          </ac:spMkLst>
        </pc:spChg>
        <pc:spChg chg="del">
          <ac:chgData name="Gaultier LARGE" userId="0db51674e3edcb77" providerId="LiveId" clId="{89A01F7F-D0A7-4755-8D3C-C5A3E6B818ED}" dt="2022-11-06T20:03:55.914" v="6108"/>
          <ac:spMkLst>
            <pc:docMk/>
            <pc:sldMk cId="1848908909" sldId="312"/>
            <ac:spMk id="52" creationId="{3D544515-9F93-4809-A102-B49C85F4608F}"/>
          </ac:spMkLst>
        </pc:spChg>
      </pc:sldChg>
      <pc:sldChg chg="addSp delSp add del setBg delDesignElem">
        <pc:chgData name="Gaultier LARGE" userId="0db51674e3edcb77" providerId="LiveId" clId="{89A01F7F-D0A7-4755-8D3C-C5A3E6B818ED}" dt="2022-11-06T20:03:50.315" v="6106"/>
        <pc:sldMkLst>
          <pc:docMk/>
          <pc:sldMk cId="3166447813" sldId="312"/>
        </pc:sldMkLst>
        <pc:spChg chg="add del">
          <ac:chgData name="Gaultier LARGE" userId="0db51674e3edcb77" providerId="LiveId" clId="{89A01F7F-D0A7-4755-8D3C-C5A3E6B818ED}" dt="2022-11-06T20:03:50.315" v="6106"/>
          <ac:spMkLst>
            <pc:docMk/>
            <pc:sldMk cId="3166447813" sldId="312"/>
            <ac:spMk id="49" creationId="{88294908-8B00-4F58-BBBA-20F71A40AA9E}"/>
          </ac:spMkLst>
        </pc:spChg>
        <pc:spChg chg="add del">
          <ac:chgData name="Gaultier LARGE" userId="0db51674e3edcb77" providerId="LiveId" clId="{89A01F7F-D0A7-4755-8D3C-C5A3E6B818ED}" dt="2022-11-06T20:03:50.315" v="6106"/>
          <ac:spMkLst>
            <pc:docMk/>
            <pc:sldMk cId="3166447813" sldId="312"/>
            <ac:spMk id="50" creationId="{4364C879-1404-4203-8E9D-CC5DE0A621A2}"/>
          </ac:spMkLst>
        </pc:spChg>
        <pc:spChg chg="add del">
          <ac:chgData name="Gaultier LARGE" userId="0db51674e3edcb77" providerId="LiveId" clId="{89A01F7F-D0A7-4755-8D3C-C5A3E6B818ED}" dt="2022-11-06T20:03:50.315" v="6106"/>
          <ac:spMkLst>
            <pc:docMk/>
            <pc:sldMk cId="3166447813" sldId="312"/>
            <ac:spMk id="51" creationId="{84617302-4B0D-4351-A6BB-6F0930D943AC}"/>
          </ac:spMkLst>
        </pc:spChg>
        <pc:spChg chg="add del">
          <ac:chgData name="Gaultier LARGE" userId="0db51674e3edcb77" providerId="LiveId" clId="{89A01F7F-D0A7-4755-8D3C-C5A3E6B818ED}" dt="2022-11-06T20:03:50.315" v="6106"/>
          <ac:spMkLst>
            <pc:docMk/>
            <pc:sldMk cId="3166447813" sldId="312"/>
            <ac:spMk id="52" creationId="{DA2C7802-C2E0-4218-8F89-8DD7CCD2CD1C}"/>
          </ac:spMkLst>
        </pc:spChg>
        <pc:spChg chg="add del">
          <ac:chgData name="Gaultier LARGE" userId="0db51674e3edcb77" providerId="LiveId" clId="{89A01F7F-D0A7-4755-8D3C-C5A3E6B818ED}" dt="2022-11-06T20:03:50.315" v="6106"/>
          <ac:spMkLst>
            <pc:docMk/>
            <pc:sldMk cId="3166447813" sldId="312"/>
            <ac:spMk id="53" creationId="{A6D7111A-21E5-4EE9-8A78-10E5530F0116}"/>
          </ac:spMkLst>
        </pc:spChg>
        <pc:spChg chg="add del">
          <ac:chgData name="Gaultier LARGE" userId="0db51674e3edcb77" providerId="LiveId" clId="{89A01F7F-D0A7-4755-8D3C-C5A3E6B818ED}" dt="2022-11-06T20:03:50.315" v="6106"/>
          <ac:spMkLst>
            <pc:docMk/>
            <pc:sldMk cId="3166447813" sldId="312"/>
            <ac:spMk id="54" creationId="{A3969E80-A77B-49FC-9122-D89AFD5EE118}"/>
          </ac:spMkLst>
        </pc:spChg>
        <pc:spChg chg="add del">
          <ac:chgData name="Gaultier LARGE" userId="0db51674e3edcb77" providerId="LiveId" clId="{89A01F7F-D0A7-4755-8D3C-C5A3E6B818ED}" dt="2022-11-06T20:03:50.315" v="6106"/>
          <ac:spMkLst>
            <pc:docMk/>
            <pc:sldMk cId="3166447813" sldId="312"/>
            <ac:spMk id="55" creationId="{1849CA57-76BD-4CF2-80BA-D7A46A01B7B1}"/>
          </ac:spMkLst>
        </pc:spChg>
        <pc:spChg chg="add del">
          <ac:chgData name="Gaultier LARGE" userId="0db51674e3edcb77" providerId="LiveId" clId="{89A01F7F-D0A7-4755-8D3C-C5A3E6B818ED}" dt="2022-11-06T20:03:50.315" v="6106"/>
          <ac:spMkLst>
            <pc:docMk/>
            <pc:sldMk cId="3166447813" sldId="312"/>
            <ac:spMk id="56" creationId="{35E9085E-E730-4768-83D4-6CB7E9897153}"/>
          </ac:spMkLst>
        </pc:spChg>
        <pc:spChg chg="add del">
          <ac:chgData name="Gaultier LARGE" userId="0db51674e3edcb77" providerId="LiveId" clId="{89A01F7F-D0A7-4755-8D3C-C5A3E6B818ED}" dt="2022-11-06T20:03:50.315" v="6106"/>
          <ac:spMkLst>
            <pc:docMk/>
            <pc:sldMk cId="3166447813" sldId="312"/>
            <ac:spMk id="57" creationId="{973272FE-A474-4CAE-8CA2-BCC8B476C3F4}"/>
          </ac:spMkLst>
        </pc:spChg>
        <pc:spChg chg="add del">
          <ac:chgData name="Gaultier LARGE" userId="0db51674e3edcb77" providerId="LiveId" clId="{89A01F7F-D0A7-4755-8D3C-C5A3E6B818ED}" dt="2022-11-06T20:03:50.315" v="6106"/>
          <ac:spMkLst>
            <pc:docMk/>
            <pc:sldMk cId="3166447813" sldId="312"/>
            <ac:spMk id="58" creationId="{E07981EA-05A6-437C-88D7-B377B92B031D}"/>
          </ac:spMkLst>
        </pc:spChg>
        <pc:spChg chg="add del">
          <ac:chgData name="Gaultier LARGE" userId="0db51674e3edcb77" providerId="LiveId" clId="{89A01F7F-D0A7-4755-8D3C-C5A3E6B818ED}" dt="2022-11-06T20:03:50.315" v="6106"/>
          <ac:spMkLst>
            <pc:docMk/>
            <pc:sldMk cId="3166447813" sldId="312"/>
            <ac:spMk id="59" creationId="{15E3C750-986E-4769-B1AE-49289FBEE757}"/>
          </ac:spMkLst>
        </pc:spChg>
      </pc:sldChg>
      <pc:sldChg chg="addSp delSp add del setBg delDesignElem">
        <pc:chgData name="Gaultier LARGE" userId="0db51674e3edcb77" providerId="LiveId" clId="{89A01F7F-D0A7-4755-8D3C-C5A3E6B818ED}" dt="2022-11-06T20:06:26.053" v="6213"/>
        <pc:sldMkLst>
          <pc:docMk/>
          <pc:sldMk cId="3426478172" sldId="312"/>
        </pc:sldMkLst>
        <pc:spChg chg="add del">
          <ac:chgData name="Gaultier LARGE" userId="0db51674e3edcb77" providerId="LiveId" clId="{89A01F7F-D0A7-4755-8D3C-C5A3E6B818ED}" dt="2022-11-06T20:06:26.053" v="6213"/>
          <ac:spMkLst>
            <pc:docMk/>
            <pc:sldMk cId="3426478172" sldId="312"/>
            <ac:spMk id="7" creationId="{88294908-8B00-4F58-BBBA-20F71A40AA9E}"/>
          </ac:spMkLst>
        </pc:spChg>
        <pc:spChg chg="add del">
          <ac:chgData name="Gaultier LARGE" userId="0db51674e3edcb77" providerId="LiveId" clId="{89A01F7F-D0A7-4755-8D3C-C5A3E6B818ED}" dt="2022-11-06T20:06:26.053" v="6213"/>
          <ac:spMkLst>
            <pc:docMk/>
            <pc:sldMk cId="3426478172" sldId="312"/>
            <ac:spMk id="9" creationId="{4364C879-1404-4203-8E9D-CC5DE0A621A2}"/>
          </ac:spMkLst>
        </pc:spChg>
        <pc:spChg chg="add del">
          <ac:chgData name="Gaultier LARGE" userId="0db51674e3edcb77" providerId="LiveId" clId="{89A01F7F-D0A7-4755-8D3C-C5A3E6B818ED}" dt="2022-11-06T20:06:26.053" v="6213"/>
          <ac:spMkLst>
            <pc:docMk/>
            <pc:sldMk cId="3426478172" sldId="312"/>
            <ac:spMk id="11" creationId="{84617302-4B0D-4351-A6BB-6F0930D943AC}"/>
          </ac:spMkLst>
        </pc:spChg>
        <pc:spChg chg="add del">
          <ac:chgData name="Gaultier LARGE" userId="0db51674e3edcb77" providerId="LiveId" clId="{89A01F7F-D0A7-4755-8D3C-C5A3E6B818ED}" dt="2022-11-06T20:06:26.053" v="6213"/>
          <ac:spMkLst>
            <pc:docMk/>
            <pc:sldMk cId="3426478172" sldId="312"/>
            <ac:spMk id="13" creationId="{DA2C7802-C2E0-4218-8F89-8DD7CCD2CD1C}"/>
          </ac:spMkLst>
        </pc:spChg>
        <pc:spChg chg="add del">
          <ac:chgData name="Gaultier LARGE" userId="0db51674e3edcb77" providerId="LiveId" clId="{89A01F7F-D0A7-4755-8D3C-C5A3E6B818ED}" dt="2022-11-06T20:06:26.053" v="6213"/>
          <ac:spMkLst>
            <pc:docMk/>
            <pc:sldMk cId="3426478172" sldId="312"/>
            <ac:spMk id="15" creationId="{A6D7111A-21E5-4EE9-8A78-10E5530F0116}"/>
          </ac:spMkLst>
        </pc:spChg>
        <pc:spChg chg="add del">
          <ac:chgData name="Gaultier LARGE" userId="0db51674e3edcb77" providerId="LiveId" clId="{89A01F7F-D0A7-4755-8D3C-C5A3E6B818ED}" dt="2022-11-06T20:06:26.053" v="6213"/>
          <ac:spMkLst>
            <pc:docMk/>
            <pc:sldMk cId="3426478172" sldId="312"/>
            <ac:spMk id="17" creationId="{A3969E80-A77B-49FC-9122-D89AFD5EE118}"/>
          </ac:spMkLst>
        </pc:spChg>
        <pc:spChg chg="add del">
          <ac:chgData name="Gaultier LARGE" userId="0db51674e3edcb77" providerId="LiveId" clId="{89A01F7F-D0A7-4755-8D3C-C5A3E6B818ED}" dt="2022-11-06T20:06:26.053" v="6213"/>
          <ac:spMkLst>
            <pc:docMk/>
            <pc:sldMk cId="3426478172" sldId="312"/>
            <ac:spMk id="19" creationId="{1849CA57-76BD-4CF2-80BA-D7A46A01B7B1}"/>
          </ac:spMkLst>
        </pc:spChg>
        <pc:spChg chg="add del">
          <ac:chgData name="Gaultier LARGE" userId="0db51674e3edcb77" providerId="LiveId" clId="{89A01F7F-D0A7-4755-8D3C-C5A3E6B818ED}" dt="2022-11-06T20:06:26.053" v="6213"/>
          <ac:spMkLst>
            <pc:docMk/>
            <pc:sldMk cId="3426478172" sldId="312"/>
            <ac:spMk id="21" creationId="{35E9085E-E730-4768-83D4-6CB7E9897153}"/>
          </ac:spMkLst>
        </pc:spChg>
        <pc:spChg chg="add del">
          <ac:chgData name="Gaultier LARGE" userId="0db51674e3edcb77" providerId="LiveId" clId="{89A01F7F-D0A7-4755-8D3C-C5A3E6B818ED}" dt="2022-11-06T20:06:26.053" v="6213"/>
          <ac:spMkLst>
            <pc:docMk/>
            <pc:sldMk cId="3426478172" sldId="312"/>
            <ac:spMk id="23" creationId="{973272FE-A474-4CAE-8CA2-BCC8B476C3F4}"/>
          </ac:spMkLst>
        </pc:spChg>
        <pc:spChg chg="add del">
          <ac:chgData name="Gaultier LARGE" userId="0db51674e3edcb77" providerId="LiveId" clId="{89A01F7F-D0A7-4755-8D3C-C5A3E6B818ED}" dt="2022-11-06T20:06:26.053" v="6213"/>
          <ac:spMkLst>
            <pc:docMk/>
            <pc:sldMk cId="3426478172" sldId="312"/>
            <ac:spMk id="25" creationId="{E07981EA-05A6-437C-88D7-B377B92B031D}"/>
          </ac:spMkLst>
        </pc:spChg>
        <pc:spChg chg="add del">
          <ac:chgData name="Gaultier LARGE" userId="0db51674e3edcb77" providerId="LiveId" clId="{89A01F7F-D0A7-4755-8D3C-C5A3E6B818ED}" dt="2022-11-06T20:06:26.053" v="6213"/>
          <ac:spMkLst>
            <pc:docMk/>
            <pc:sldMk cId="3426478172" sldId="312"/>
            <ac:spMk id="27" creationId="{15E3C750-986E-4769-B1AE-49289FBEE757}"/>
          </ac:spMkLst>
        </pc:spChg>
      </pc:sldChg>
      <pc:sldChg chg="addSp delSp modSp add del mod ord setBg delDesignElem">
        <pc:chgData name="Gaultier LARGE" userId="0db51674e3edcb77" providerId="LiveId" clId="{89A01F7F-D0A7-4755-8D3C-C5A3E6B818ED}" dt="2022-11-06T20:07:04.269" v="6222"/>
        <pc:sldMkLst>
          <pc:docMk/>
          <pc:sldMk cId="1222745493" sldId="313"/>
        </pc:sldMkLst>
        <pc:spChg chg="mod">
          <ac:chgData name="Gaultier LARGE" userId="0db51674e3edcb77" providerId="LiveId" clId="{89A01F7F-D0A7-4755-8D3C-C5A3E6B818ED}" dt="2022-11-06T20:05:02.251" v="6187" actId="6549"/>
          <ac:spMkLst>
            <pc:docMk/>
            <pc:sldMk cId="1222745493" sldId="313"/>
            <ac:spMk id="2" creationId="{C0982D7D-000D-0D27-6CFC-BD7DA4921703}"/>
          </ac:spMkLst>
        </pc:spChg>
        <pc:spChg chg="add del">
          <ac:chgData name="Gaultier LARGE" userId="0db51674e3edcb77" providerId="LiveId" clId="{89A01F7F-D0A7-4755-8D3C-C5A3E6B818ED}" dt="2022-11-06T20:04:26.484" v="6116" actId="26606"/>
          <ac:spMkLst>
            <pc:docMk/>
            <pc:sldMk cId="1222745493" sldId="313"/>
            <ac:spMk id="4" creationId="{88294908-8B00-4F58-BBBA-20F71A40AA9E}"/>
          </ac:spMkLst>
        </pc:spChg>
        <pc:spChg chg="add del">
          <ac:chgData name="Gaultier LARGE" userId="0db51674e3edcb77" providerId="LiveId" clId="{89A01F7F-D0A7-4755-8D3C-C5A3E6B818ED}" dt="2022-11-06T20:04:26.484" v="6116" actId="26606"/>
          <ac:spMkLst>
            <pc:docMk/>
            <pc:sldMk cId="1222745493" sldId="313"/>
            <ac:spMk id="5" creationId="{4364C879-1404-4203-8E9D-CC5DE0A621A2}"/>
          </ac:spMkLst>
        </pc:spChg>
        <pc:spChg chg="add del">
          <ac:chgData name="Gaultier LARGE" userId="0db51674e3edcb77" providerId="LiveId" clId="{89A01F7F-D0A7-4755-8D3C-C5A3E6B818ED}" dt="2022-11-06T20:04:26.484" v="6116" actId="26606"/>
          <ac:spMkLst>
            <pc:docMk/>
            <pc:sldMk cId="1222745493" sldId="313"/>
            <ac:spMk id="6" creationId="{84617302-4B0D-4351-A6BB-6F0930D943AC}"/>
          </ac:spMkLst>
        </pc:spChg>
        <pc:spChg chg="del">
          <ac:chgData name="Gaultier LARGE" userId="0db51674e3edcb77" providerId="LiveId" clId="{89A01F7F-D0A7-4755-8D3C-C5A3E6B818ED}" dt="2022-11-06T20:04:18.881" v="6114"/>
          <ac:spMkLst>
            <pc:docMk/>
            <pc:sldMk cId="1222745493" sldId="313"/>
            <ac:spMk id="7" creationId="{88294908-8B00-4F58-BBBA-20F71A40AA9E}"/>
          </ac:spMkLst>
        </pc:spChg>
        <pc:spChg chg="add del">
          <ac:chgData name="Gaultier LARGE" userId="0db51674e3edcb77" providerId="LiveId" clId="{89A01F7F-D0A7-4755-8D3C-C5A3E6B818ED}" dt="2022-11-06T20:04:26.484" v="6116" actId="26606"/>
          <ac:spMkLst>
            <pc:docMk/>
            <pc:sldMk cId="1222745493" sldId="313"/>
            <ac:spMk id="8" creationId="{DA2C7802-C2E0-4218-8F89-8DD7CCD2CD1C}"/>
          </ac:spMkLst>
        </pc:spChg>
        <pc:spChg chg="del">
          <ac:chgData name="Gaultier LARGE" userId="0db51674e3edcb77" providerId="LiveId" clId="{89A01F7F-D0A7-4755-8D3C-C5A3E6B818ED}" dt="2022-11-06T20:04:18.881" v="6114"/>
          <ac:spMkLst>
            <pc:docMk/>
            <pc:sldMk cId="1222745493" sldId="313"/>
            <ac:spMk id="9" creationId="{4364C879-1404-4203-8E9D-CC5DE0A621A2}"/>
          </ac:spMkLst>
        </pc:spChg>
        <pc:spChg chg="add del">
          <ac:chgData name="Gaultier LARGE" userId="0db51674e3edcb77" providerId="LiveId" clId="{89A01F7F-D0A7-4755-8D3C-C5A3E6B818ED}" dt="2022-11-06T20:04:26.484" v="6116" actId="26606"/>
          <ac:spMkLst>
            <pc:docMk/>
            <pc:sldMk cId="1222745493" sldId="313"/>
            <ac:spMk id="10" creationId="{A6D7111A-21E5-4EE9-8A78-10E5530F0116}"/>
          </ac:spMkLst>
        </pc:spChg>
        <pc:spChg chg="del">
          <ac:chgData name="Gaultier LARGE" userId="0db51674e3edcb77" providerId="LiveId" clId="{89A01F7F-D0A7-4755-8D3C-C5A3E6B818ED}" dt="2022-11-06T20:04:18.881" v="6114"/>
          <ac:spMkLst>
            <pc:docMk/>
            <pc:sldMk cId="1222745493" sldId="313"/>
            <ac:spMk id="11" creationId="{84617302-4B0D-4351-A6BB-6F0930D943AC}"/>
          </ac:spMkLst>
        </pc:spChg>
        <pc:spChg chg="add del">
          <ac:chgData name="Gaultier LARGE" userId="0db51674e3edcb77" providerId="LiveId" clId="{89A01F7F-D0A7-4755-8D3C-C5A3E6B818ED}" dt="2022-11-06T20:04:26.484" v="6116" actId="26606"/>
          <ac:spMkLst>
            <pc:docMk/>
            <pc:sldMk cId="1222745493" sldId="313"/>
            <ac:spMk id="12" creationId="{A3969E80-A77B-49FC-9122-D89AFD5EE118}"/>
          </ac:spMkLst>
        </pc:spChg>
        <pc:spChg chg="del">
          <ac:chgData name="Gaultier LARGE" userId="0db51674e3edcb77" providerId="LiveId" clId="{89A01F7F-D0A7-4755-8D3C-C5A3E6B818ED}" dt="2022-11-06T20:04:18.881" v="6114"/>
          <ac:spMkLst>
            <pc:docMk/>
            <pc:sldMk cId="1222745493" sldId="313"/>
            <ac:spMk id="13" creationId="{DA2C7802-C2E0-4218-8F89-8DD7CCD2CD1C}"/>
          </ac:spMkLst>
        </pc:spChg>
        <pc:spChg chg="add del">
          <ac:chgData name="Gaultier LARGE" userId="0db51674e3edcb77" providerId="LiveId" clId="{89A01F7F-D0A7-4755-8D3C-C5A3E6B818ED}" dt="2022-11-06T20:04:26.484" v="6116" actId="26606"/>
          <ac:spMkLst>
            <pc:docMk/>
            <pc:sldMk cId="1222745493" sldId="313"/>
            <ac:spMk id="14" creationId="{1849CA57-76BD-4CF2-80BA-D7A46A01B7B1}"/>
          </ac:spMkLst>
        </pc:spChg>
        <pc:spChg chg="del">
          <ac:chgData name="Gaultier LARGE" userId="0db51674e3edcb77" providerId="LiveId" clId="{89A01F7F-D0A7-4755-8D3C-C5A3E6B818ED}" dt="2022-11-06T20:04:18.881" v="6114"/>
          <ac:spMkLst>
            <pc:docMk/>
            <pc:sldMk cId="1222745493" sldId="313"/>
            <ac:spMk id="15" creationId="{A6D7111A-21E5-4EE9-8A78-10E5530F0116}"/>
          </ac:spMkLst>
        </pc:spChg>
        <pc:spChg chg="add del">
          <ac:chgData name="Gaultier LARGE" userId="0db51674e3edcb77" providerId="LiveId" clId="{89A01F7F-D0A7-4755-8D3C-C5A3E6B818ED}" dt="2022-11-06T20:04:26.484" v="6116" actId="26606"/>
          <ac:spMkLst>
            <pc:docMk/>
            <pc:sldMk cId="1222745493" sldId="313"/>
            <ac:spMk id="16" creationId="{35E9085E-E730-4768-83D4-6CB7E9897153}"/>
          </ac:spMkLst>
        </pc:spChg>
        <pc:spChg chg="del">
          <ac:chgData name="Gaultier LARGE" userId="0db51674e3edcb77" providerId="LiveId" clId="{89A01F7F-D0A7-4755-8D3C-C5A3E6B818ED}" dt="2022-11-06T20:04:18.881" v="6114"/>
          <ac:spMkLst>
            <pc:docMk/>
            <pc:sldMk cId="1222745493" sldId="313"/>
            <ac:spMk id="17" creationId="{A3969E80-A77B-49FC-9122-D89AFD5EE118}"/>
          </ac:spMkLst>
        </pc:spChg>
        <pc:spChg chg="add del">
          <ac:chgData name="Gaultier LARGE" userId="0db51674e3edcb77" providerId="LiveId" clId="{89A01F7F-D0A7-4755-8D3C-C5A3E6B818ED}" dt="2022-11-06T20:04:26.484" v="6116" actId="26606"/>
          <ac:spMkLst>
            <pc:docMk/>
            <pc:sldMk cId="1222745493" sldId="313"/>
            <ac:spMk id="18" creationId="{973272FE-A474-4CAE-8CA2-BCC8B476C3F4}"/>
          </ac:spMkLst>
        </pc:spChg>
        <pc:spChg chg="del">
          <ac:chgData name="Gaultier LARGE" userId="0db51674e3edcb77" providerId="LiveId" clId="{89A01F7F-D0A7-4755-8D3C-C5A3E6B818ED}" dt="2022-11-06T20:04:18.881" v="6114"/>
          <ac:spMkLst>
            <pc:docMk/>
            <pc:sldMk cId="1222745493" sldId="313"/>
            <ac:spMk id="19" creationId="{1849CA57-76BD-4CF2-80BA-D7A46A01B7B1}"/>
          </ac:spMkLst>
        </pc:spChg>
        <pc:spChg chg="add del">
          <ac:chgData name="Gaultier LARGE" userId="0db51674e3edcb77" providerId="LiveId" clId="{89A01F7F-D0A7-4755-8D3C-C5A3E6B818ED}" dt="2022-11-06T20:04:26.484" v="6116" actId="26606"/>
          <ac:spMkLst>
            <pc:docMk/>
            <pc:sldMk cId="1222745493" sldId="313"/>
            <ac:spMk id="20" creationId="{E07981EA-05A6-437C-88D7-B377B92B031D}"/>
          </ac:spMkLst>
        </pc:spChg>
        <pc:spChg chg="del">
          <ac:chgData name="Gaultier LARGE" userId="0db51674e3edcb77" providerId="LiveId" clId="{89A01F7F-D0A7-4755-8D3C-C5A3E6B818ED}" dt="2022-11-06T20:04:18.881" v="6114"/>
          <ac:spMkLst>
            <pc:docMk/>
            <pc:sldMk cId="1222745493" sldId="313"/>
            <ac:spMk id="21" creationId="{35E9085E-E730-4768-83D4-6CB7E9897153}"/>
          </ac:spMkLst>
        </pc:spChg>
        <pc:spChg chg="add del">
          <ac:chgData name="Gaultier LARGE" userId="0db51674e3edcb77" providerId="LiveId" clId="{89A01F7F-D0A7-4755-8D3C-C5A3E6B818ED}" dt="2022-11-06T20:04:26.484" v="6116" actId="26606"/>
          <ac:spMkLst>
            <pc:docMk/>
            <pc:sldMk cId="1222745493" sldId="313"/>
            <ac:spMk id="22" creationId="{15E3C750-986E-4769-B1AE-49289FBEE757}"/>
          </ac:spMkLst>
        </pc:spChg>
        <pc:spChg chg="del">
          <ac:chgData name="Gaultier LARGE" userId="0db51674e3edcb77" providerId="LiveId" clId="{89A01F7F-D0A7-4755-8D3C-C5A3E6B818ED}" dt="2022-11-06T20:04:18.881" v="6114"/>
          <ac:spMkLst>
            <pc:docMk/>
            <pc:sldMk cId="1222745493" sldId="313"/>
            <ac:spMk id="23" creationId="{973272FE-A474-4CAE-8CA2-BCC8B476C3F4}"/>
          </ac:spMkLst>
        </pc:spChg>
        <pc:spChg chg="add del">
          <ac:chgData name="Gaultier LARGE" userId="0db51674e3edcb77" providerId="LiveId" clId="{89A01F7F-D0A7-4755-8D3C-C5A3E6B818ED}" dt="2022-11-06T20:04:26.788" v="6118" actId="26606"/>
          <ac:spMkLst>
            <pc:docMk/>
            <pc:sldMk cId="1222745493" sldId="313"/>
            <ac:spMk id="24" creationId="{EE39DFCF-9247-4DE5-BB93-074BFAF07A3F}"/>
          </ac:spMkLst>
        </pc:spChg>
        <pc:spChg chg="del">
          <ac:chgData name="Gaultier LARGE" userId="0db51674e3edcb77" providerId="LiveId" clId="{89A01F7F-D0A7-4755-8D3C-C5A3E6B818ED}" dt="2022-11-06T20:04:18.881" v="6114"/>
          <ac:spMkLst>
            <pc:docMk/>
            <pc:sldMk cId="1222745493" sldId="313"/>
            <ac:spMk id="25" creationId="{E07981EA-05A6-437C-88D7-B377B92B031D}"/>
          </ac:spMkLst>
        </pc:spChg>
        <pc:spChg chg="add del">
          <ac:chgData name="Gaultier LARGE" userId="0db51674e3edcb77" providerId="LiveId" clId="{89A01F7F-D0A7-4755-8D3C-C5A3E6B818ED}" dt="2022-11-06T20:04:26.788" v="6118" actId="26606"/>
          <ac:spMkLst>
            <pc:docMk/>
            <pc:sldMk cId="1222745493" sldId="313"/>
            <ac:spMk id="26" creationId="{442B652E-D499-4CDA-8F7A-60469EDBCBE3}"/>
          </ac:spMkLst>
        </pc:spChg>
        <pc:spChg chg="del">
          <ac:chgData name="Gaultier LARGE" userId="0db51674e3edcb77" providerId="LiveId" clId="{89A01F7F-D0A7-4755-8D3C-C5A3E6B818ED}" dt="2022-11-06T20:04:18.881" v="6114"/>
          <ac:spMkLst>
            <pc:docMk/>
            <pc:sldMk cId="1222745493" sldId="313"/>
            <ac:spMk id="27" creationId="{15E3C750-986E-4769-B1AE-49289FBEE757}"/>
          </ac:spMkLst>
        </pc:spChg>
        <pc:spChg chg="add del">
          <ac:chgData name="Gaultier LARGE" userId="0db51674e3edcb77" providerId="LiveId" clId="{89A01F7F-D0A7-4755-8D3C-C5A3E6B818ED}" dt="2022-11-06T20:04:26.788" v="6118" actId="26606"/>
          <ac:spMkLst>
            <pc:docMk/>
            <pc:sldMk cId="1222745493" sldId="313"/>
            <ac:spMk id="28" creationId="{484A22B8-F5B6-47C2-B88E-DADAF379130D}"/>
          </ac:spMkLst>
        </pc:spChg>
        <pc:spChg chg="add del">
          <ac:chgData name="Gaultier LARGE" userId="0db51674e3edcb77" providerId="LiveId" clId="{89A01F7F-D0A7-4755-8D3C-C5A3E6B818ED}" dt="2022-11-06T20:04:26.788" v="6118" actId="26606"/>
          <ac:spMkLst>
            <pc:docMk/>
            <pc:sldMk cId="1222745493" sldId="313"/>
            <ac:spMk id="29" creationId="{A987C18C-164D-4263-B486-4647A98E888E}"/>
          </ac:spMkLst>
        </pc:spChg>
        <pc:spChg chg="add del">
          <ac:chgData name="Gaultier LARGE" userId="0db51674e3edcb77" providerId="LiveId" clId="{89A01F7F-D0A7-4755-8D3C-C5A3E6B818ED}" dt="2022-11-06T20:04:26.788" v="6118" actId="26606"/>
          <ac:spMkLst>
            <pc:docMk/>
            <pc:sldMk cId="1222745493" sldId="313"/>
            <ac:spMk id="30" creationId="{E7E98B39-04C6-408B-92FD-76862874063D}"/>
          </ac:spMkLst>
        </pc:spChg>
        <pc:spChg chg="add del">
          <ac:chgData name="Gaultier LARGE" userId="0db51674e3edcb77" providerId="LiveId" clId="{89A01F7F-D0A7-4755-8D3C-C5A3E6B818ED}" dt="2022-11-06T20:04:26.788" v="6118" actId="26606"/>
          <ac:spMkLst>
            <pc:docMk/>
            <pc:sldMk cId="1222745493" sldId="313"/>
            <ac:spMk id="31" creationId="{981C8C27-2457-421F-BDC4-7B4EA3C78286}"/>
          </ac:spMkLst>
        </pc:spChg>
        <pc:spChg chg="add del">
          <ac:chgData name="Gaultier LARGE" userId="0db51674e3edcb77" providerId="LiveId" clId="{89A01F7F-D0A7-4755-8D3C-C5A3E6B818ED}" dt="2022-11-06T20:04:26.788" v="6118" actId="26606"/>
          <ac:spMkLst>
            <pc:docMk/>
            <pc:sldMk cId="1222745493" sldId="313"/>
            <ac:spMk id="32" creationId="{CEA13C66-82C1-44AF-972B-8F5CCA41B6D9}"/>
          </ac:spMkLst>
        </pc:spChg>
        <pc:spChg chg="add del">
          <ac:chgData name="Gaultier LARGE" userId="0db51674e3edcb77" providerId="LiveId" clId="{89A01F7F-D0A7-4755-8D3C-C5A3E6B818ED}" dt="2022-11-06T20:04:26.788" v="6118" actId="26606"/>
          <ac:spMkLst>
            <pc:docMk/>
            <pc:sldMk cId="1222745493" sldId="313"/>
            <ac:spMk id="33" creationId="{9DB36437-FE59-457E-91A7-396BBD3C9C6A}"/>
          </ac:spMkLst>
        </pc:spChg>
        <pc:spChg chg="add del">
          <ac:chgData name="Gaultier LARGE" userId="0db51674e3edcb77" providerId="LiveId" clId="{89A01F7F-D0A7-4755-8D3C-C5A3E6B818ED}" dt="2022-11-06T20:04:26.788" v="6118" actId="26606"/>
          <ac:spMkLst>
            <pc:docMk/>
            <pc:sldMk cId="1222745493" sldId="313"/>
            <ac:spMk id="34" creationId="{844D3693-2EFE-4667-89D5-47E2D5920912}"/>
          </ac:spMkLst>
        </pc:spChg>
        <pc:spChg chg="add del">
          <ac:chgData name="Gaultier LARGE" userId="0db51674e3edcb77" providerId="LiveId" clId="{89A01F7F-D0A7-4755-8D3C-C5A3E6B818ED}" dt="2022-11-06T20:04:26.788" v="6118" actId="26606"/>
          <ac:spMkLst>
            <pc:docMk/>
            <pc:sldMk cId="1222745493" sldId="313"/>
            <ac:spMk id="35" creationId="{C21FD796-9CD0-404D-8DF5-5274C0BCC754}"/>
          </ac:spMkLst>
        </pc:spChg>
        <pc:spChg chg="add">
          <ac:chgData name="Gaultier LARGE" userId="0db51674e3edcb77" providerId="LiveId" clId="{89A01F7F-D0A7-4755-8D3C-C5A3E6B818ED}" dt="2022-11-06T20:04:26.802" v="6119" actId="26606"/>
          <ac:spMkLst>
            <pc:docMk/>
            <pc:sldMk cId="1222745493" sldId="313"/>
            <ac:spMk id="37" creationId="{88294908-8B00-4F58-BBBA-20F71A40AA9E}"/>
          </ac:spMkLst>
        </pc:spChg>
        <pc:spChg chg="add">
          <ac:chgData name="Gaultier LARGE" userId="0db51674e3edcb77" providerId="LiveId" clId="{89A01F7F-D0A7-4755-8D3C-C5A3E6B818ED}" dt="2022-11-06T20:04:26.802" v="6119" actId="26606"/>
          <ac:spMkLst>
            <pc:docMk/>
            <pc:sldMk cId="1222745493" sldId="313"/>
            <ac:spMk id="38" creationId="{4364C879-1404-4203-8E9D-CC5DE0A621A2}"/>
          </ac:spMkLst>
        </pc:spChg>
        <pc:spChg chg="add">
          <ac:chgData name="Gaultier LARGE" userId="0db51674e3edcb77" providerId="LiveId" clId="{89A01F7F-D0A7-4755-8D3C-C5A3E6B818ED}" dt="2022-11-06T20:04:26.802" v="6119" actId="26606"/>
          <ac:spMkLst>
            <pc:docMk/>
            <pc:sldMk cId="1222745493" sldId="313"/>
            <ac:spMk id="39" creationId="{84617302-4B0D-4351-A6BB-6F0930D943AC}"/>
          </ac:spMkLst>
        </pc:spChg>
        <pc:spChg chg="add">
          <ac:chgData name="Gaultier LARGE" userId="0db51674e3edcb77" providerId="LiveId" clId="{89A01F7F-D0A7-4755-8D3C-C5A3E6B818ED}" dt="2022-11-06T20:04:26.802" v="6119" actId="26606"/>
          <ac:spMkLst>
            <pc:docMk/>
            <pc:sldMk cId="1222745493" sldId="313"/>
            <ac:spMk id="40" creationId="{DA2C7802-C2E0-4218-8F89-8DD7CCD2CD1C}"/>
          </ac:spMkLst>
        </pc:spChg>
        <pc:spChg chg="add">
          <ac:chgData name="Gaultier LARGE" userId="0db51674e3edcb77" providerId="LiveId" clId="{89A01F7F-D0A7-4755-8D3C-C5A3E6B818ED}" dt="2022-11-06T20:04:26.802" v="6119" actId="26606"/>
          <ac:spMkLst>
            <pc:docMk/>
            <pc:sldMk cId="1222745493" sldId="313"/>
            <ac:spMk id="41" creationId="{A6D7111A-21E5-4EE9-8A78-10E5530F0116}"/>
          </ac:spMkLst>
        </pc:spChg>
        <pc:spChg chg="add">
          <ac:chgData name="Gaultier LARGE" userId="0db51674e3edcb77" providerId="LiveId" clId="{89A01F7F-D0A7-4755-8D3C-C5A3E6B818ED}" dt="2022-11-06T20:04:26.802" v="6119" actId="26606"/>
          <ac:spMkLst>
            <pc:docMk/>
            <pc:sldMk cId="1222745493" sldId="313"/>
            <ac:spMk id="42" creationId="{A3969E80-A77B-49FC-9122-D89AFD5EE118}"/>
          </ac:spMkLst>
        </pc:spChg>
        <pc:spChg chg="add">
          <ac:chgData name="Gaultier LARGE" userId="0db51674e3edcb77" providerId="LiveId" clId="{89A01F7F-D0A7-4755-8D3C-C5A3E6B818ED}" dt="2022-11-06T20:04:26.802" v="6119" actId="26606"/>
          <ac:spMkLst>
            <pc:docMk/>
            <pc:sldMk cId="1222745493" sldId="313"/>
            <ac:spMk id="43" creationId="{1849CA57-76BD-4CF2-80BA-D7A46A01B7B1}"/>
          </ac:spMkLst>
        </pc:spChg>
        <pc:spChg chg="add">
          <ac:chgData name="Gaultier LARGE" userId="0db51674e3edcb77" providerId="LiveId" clId="{89A01F7F-D0A7-4755-8D3C-C5A3E6B818ED}" dt="2022-11-06T20:04:26.802" v="6119" actId="26606"/>
          <ac:spMkLst>
            <pc:docMk/>
            <pc:sldMk cId="1222745493" sldId="313"/>
            <ac:spMk id="44" creationId="{35E9085E-E730-4768-83D4-6CB7E9897153}"/>
          </ac:spMkLst>
        </pc:spChg>
        <pc:spChg chg="add">
          <ac:chgData name="Gaultier LARGE" userId="0db51674e3edcb77" providerId="LiveId" clId="{89A01F7F-D0A7-4755-8D3C-C5A3E6B818ED}" dt="2022-11-06T20:04:26.802" v="6119" actId="26606"/>
          <ac:spMkLst>
            <pc:docMk/>
            <pc:sldMk cId="1222745493" sldId="313"/>
            <ac:spMk id="45" creationId="{973272FE-A474-4CAE-8CA2-BCC8B476C3F4}"/>
          </ac:spMkLst>
        </pc:spChg>
        <pc:spChg chg="add">
          <ac:chgData name="Gaultier LARGE" userId="0db51674e3edcb77" providerId="LiveId" clId="{89A01F7F-D0A7-4755-8D3C-C5A3E6B818ED}" dt="2022-11-06T20:04:26.802" v="6119" actId="26606"/>
          <ac:spMkLst>
            <pc:docMk/>
            <pc:sldMk cId="1222745493" sldId="313"/>
            <ac:spMk id="46" creationId="{E07981EA-05A6-437C-88D7-B377B92B031D}"/>
          </ac:spMkLst>
        </pc:spChg>
        <pc:spChg chg="add">
          <ac:chgData name="Gaultier LARGE" userId="0db51674e3edcb77" providerId="LiveId" clId="{89A01F7F-D0A7-4755-8D3C-C5A3E6B818ED}" dt="2022-11-06T20:04:26.802" v="6119" actId="26606"/>
          <ac:spMkLst>
            <pc:docMk/>
            <pc:sldMk cId="1222745493" sldId="313"/>
            <ac:spMk id="47" creationId="{15E3C750-986E-4769-B1AE-49289FBEE757}"/>
          </ac:spMkLst>
        </pc:spChg>
      </pc:sldChg>
      <pc:sldChg chg="addSp delSp add del setBg delDesignElem">
        <pc:chgData name="Gaultier LARGE" userId="0db51674e3edcb77" providerId="LiveId" clId="{89A01F7F-D0A7-4755-8D3C-C5A3E6B818ED}" dt="2022-11-06T20:06:26.053" v="6213"/>
        <pc:sldMkLst>
          <pc:docMk/>
          <pc:sldMk cId="2873481254" sldId="313"/>
        </pc:sldMkLst>
        <pc:spChg chg="add del">
          <ac:chgData name="Gaultier LARGE" userId="0db51674e3edcb77" providerId="LiveId" clId="{89A01F7F-D0A7-4755-8D3C-C5A3E6B818ED}" dt="2022-11-06T20:06:26.053" v="6213"/>
          <ac:spMkLst>
            <pc:docMk/>
            <pc:sldMk cId="2873481254" sldId="313"/>
            <ac:spMk id="37" creationId="{88294908-8B00-4F58-BBBA-20F71A40AA9E}"/>
          </ac:spMkLst>
        </pc:spChg>
        <pc:spChg chg="add del">
          <ac:chgData name="Gaultier LARGE" userId="0db51674e3edcb77" providerId="LiveId" clId="{89A01F7F-D0A7-4755-8D3C-C5A3E6B818ED}" dt="2022-11-06T20:06:26.053" v="6213"/>
          <ac:spMkLst>
            <pc:docMk/>
            <pc:sldMk cId="2873481254" sldId="313"/>
            <ac:spMk id="38" creationId="{4364C879-1404-4203-8E9D-CC5DE0A621A2}"/>
          </ac:spMkLst>
        </pc:spChg>
        <pc:spChg chg="add del">
          <ac:chgData name="Gaultier LARGE" userId="0db51674e3edcb77" providerId="LiveId" clId="{89A01F7F-D0A7-4755-8D3C-C5A3E6B818ED}" dt="2022-11-06T20:06:26.053" v="6213"/>
          <ac:spMkLst>
            <pc:docMk/>
            <pc:sldMk cId="2873481254" sldId="313"/>
            <ac:spMk id="39" creationId="{84617302-4B0D-4351-A6BB-6F0930D943AC}"/>
          </ac:spMkLst>
        </pc:spChg>
        <pc:spChg chg="add del">
          <ac:chgData name="Gaultier LARGE" userId="0db51674e3edcb77" providerId="LiveId" clId="{89A01F7F-D0A7-4755-8D3C-C5A3E6B818ED}" dt="2022-11-06T20:06:26.053" v="6213"/>
          <ac:spMkLst>
            <pc:docMk/>
            <pc:sldMk cId="2873481254" sldId="313"/>
            <ac:spMk id="40" creationId="{DA2C7802-C2E0-4218-8F89-8DD7CCD2CD1C}"/>
          </ac:spMkLst>
        </pc:spChg>
        <pc:spChg chg="add del">
          <ac:chgData name="Gaultier LARGE" userId="0db51674e3edcb77" providerId="LiveId" clId="{89A01F7F-D0A7-4755-8D3C-C5A3E6B818ED}" dt="2022-11-06T20:06:26.053" v="6213"/>
          <ac:spMkLst>
            <pc:docMk/>
            <pc:sldMk cId="2873481254" sldId="313"/>
            <ac:spMk id="41" creationId="{A6D7111A-21E5-4EE9-8A78-10E5530F0116}"/>
          </ac:spMkLst>
        </pc:spChg>
        <pc:spChg chg="add del">
          <ac:chgData name="Gaultier LARGE" userId="0db51674e3edcb77" providerId="LiveId" clId="{89A01F7F-D0A7-4755-8D3C-C5A3E6B818ED}" dt="2022-11-06T20:06:26.053" v="6213"/>
          <ac:spMkLst>
            <pc:docMk/>
            <pc:sldMk cId="2873481254" sldId="313"/>
            <ac:spMk id="42" creationId="{A3969E80-A77B-49FC-9122-D89AFD5EE118}"/>
          </ac:spMkLst>
        </pc:spChg>
        <pc:spChg chg="add del">
          <ac:chgData name="Gaultier LARGE" userId="0db51674e3edcb77" providerId="LiveId" clId="{89A01F7F-D0A7-4755-8D3C-C5A3E6B818ED}" dt="2022-11-06T20:06:26.053" v="6213"/>
          <ac:spMkLst>
            <pc:docMk/>
            <pc:sldMk cId="2873481254" sldId="313"/>
            <ac:spMk id="43" creationId="{1849CA57-76BD-4CF2-80BA-D7A46A01B7B1}"/>
          </ac:spMkLst>
        </pc:spChg>
        <pc:spChg chg="add del">
          <ac:chgData name="Gaultier LARGE" userId="0db51674e3edcb77" providerId="LiveId" clId="{89A01F7F-D0A7-4755-8D3C-C5A3E6B818ED}" dt="2022-11-06T20:06:26.053" v="6213"/>
          <ac:spMkLst>
            <pc:docMk/>
            <pc:sldMk cId="2873481254" sldId="313"/>
            <ac:spMk id="44" creationId="{35E9085E-E730-4768-83D4-6CB7E9897153}"/>
          </ac:spMkLst>
        </pc:spChg>
        <pc:spChg chg="add del">
          <ac:chgData name="Gaultier LARGE" userId="0db51674e3edcb77" providerId="LiveId" clId="{89A01F7F-D0A7-4755-8D3C-C5A3E6B818ED}" dt="2022-11-06T20:06:26.053" v="6213"/>
          <ac:spMkLst>
            <pc:docMk/>
            <pc:sldMk cId="2873481254" sldId="313"/>
            <ac:spMk id="45" creationId="{973272FE-A474-4CAE-8CA2-BCC8B476C3F4}"/>
          </ac:spMkLst>
        </pc:spChg>
        <pc:spChg chg="add del">
          <ac:chgData name="Gaultier LARGE" userId="0db51674e3edcb77" providerId="LiveId" clId="{89A01F7F-D0A7-4755-8D3C-C5A3E6B818ED}" dt="2022-11-06T20:06:26.053" v="6213"/>
          <ac:spMkLst>
            <pc:docMk/>
            <pc:sldMk cId="2873481254" sldId="313"/>
            <ac:spMk id="46" creationId="{E07981EA-05A6-437C-88D7-B377B92B031D}"/>
          </ac:spMkLst>
        </pc:spChg>
        <pc:spChg chg="add del">
          <ac:chgData name="Gaultier LARGE" userId="0db51674e3edcb77" providerId="LiveId" clId="{89A01F7F-D0A7-4755-8D3C-C5A3E6B818ED}" dt="2022-11-06T20:06:26.053" v="6213"/>
          <ac:spMkLst>
            <pc:docMk/>
            <pc:sldMk cId="2873481254" sldId="313"/>
            <ac:spMk id="47" creationId="{15E3C750-986E-4769-B1AE-49289FBEE757}"/>
          </ac:spMkLst>
        </pc:spChg>
      </pc:sldChg>
      <pc:sldChg chg="addSp delSp add del setBg delDesignElem">
        <pc:chgData name="Gaultier LARGE" userId="0db51674e3edcb77" providerId="LiveId" clId="{89A01F7F-D0A7-4755-8D3C-C5A3E6B818ED}" dt="2022-11-06T20:06:26.053" v="6213"/>
        <pc:sldMkLst>
          <pc:docMk/>
          <pc:sldMk cId="1661999006" sldId="314"/>
        </pc:sldMkLst>
        <pc:spChg chg="add del">
          <ac:chgData name="Gaultier LARGE" userId="0db51674e3edcb77" providerId="LiveId" clId="{89A01F7F-D0A7-4755-8D3C-C5A3E6B818ED}" dt="2022-11-06T20:06:26.053" v="6213"/>
          <ac:spMkLst>
            <pc:docMk/>
            <pc:sldMk cId="1661999006" sldId="314"/>
            <ac:spMk id="7" creationId="{88294908-8B00-4F58-BBBA-20F71A40AA9E}"/>
          </ac:spMkLst>
        </pc:spChg>
        <pc:spChg chg="add del">
          <ac:chgData name="Gaultier LARGE" userId="0db51674e3edcb77" providerId="LiveId" clId="{89A01F7F-D0A7-4755-8D3C-C5A3E6B818ED}" dt="2022-11-06T20:06:26.053" v="6213"/>
          <ac:spMkLst>
            <pc:docMk/>
            <pc:sldMk cId="1661999006" sldId="314"/>
            <ac:spMk id="9" creationId="{4364C879-1404-4203-8E9D-CC5DE0A621A2}"/>
          </ac:spMkLst>
        </pc:spChg>
        <pc:spChg chg="add del">
          <ac:chgData name="Gaultier LARGE" userId="0db51674e3edcb77" providerId="LiveId" clId="{89A01F7F-D0A7-4755-8D3C-C5A3E6B818ED}" dt="2022-11-06T20:06:26.053" v="6213"/>
          <ac:spMkLst>
            <pc:docMk/>
            <pc:sldMk cId="1661999006" sldId="314"/>
            <ac:spMk id="11" creationId="{84617302-4B0D-4351-A6BB-6F0930D943AC}"/>
          </ac:spMkLst>
        </pc:spChg>
        <pc:spChg chg="add del">
          <ac:chgData name="Gaultier LARGE" userId="0db51674e3edcb77" providerId="LiveId" clId="{89A01F7F-D0A7-4755-8D3C-C5A3E6B818ED}" dt="2022-11-06T20:06:26.053" v="6213"/>
          <ac:spMkLst>
            <pc:docMk/>
            <pc:sldMk cId="1661999006" sldId="314"/>
            <ac:spMk id="13" creationId="{DA2C7802-C2E0-4218-8F89-8DD7CCD2CD1C}"/>
          </ac:spMkLst>
        </pc:spChg>
        <pc:spChg chg="add del">
          <ac:chgData name="Gaultier LARGE" userId="0db51674e3edcb77" providerId="LiveId" clId="{89A01F7F-D0A7-4755-8D3C-C5A3E6B818ED}" dt="2022-11-06T20:06:26.053" v="6213"/>
          <ac:spMkLst>
            <pc:docMk/>
            <pc:sldMk cId="1661999006" sldId="314"/>
            <ac:spMk id="15" creationId="{A6D7111A-21E5-4EE9-8A78-10E5530F0116}"/>
          </ac:spMkLst>
        </pc:spChg>
        <pc:spChg chg="add del">
          <ac:chgData name="Gaultier LARGE" userId="0db51674e3edcb77" providerId="LiveId" clId="{89A01F7F-D0A7-4755-8D3C-C5A3E6B818ED}" dt="2022-11-06T20:06:26.053" v="6213"/>
          <ac:spMkLst>
            <pc:docMk/>
            <pc:sldMk cId="1661999006" sldId="314"/>
            <ac:spMk id="17" creationId="{A3969E80-A77B-49FC-9122-D89AFD5EE118}"/>
          </ac:spMkLst>
        </pc:spChg>
        <pc:spChg chg="add del">
          <ac:chgData name="Gaultier LARGE" userId="0db51674e3edcb77" providerId="LiveId" clId="{89A01F7F-D0A7-4755-8D3C-C5A3E6B818ED}" dt="2022-11-06T20:06:26.053" v="6213"/>
          <ac:spMkLst>
            <pc:docMk/>
            <pc:sldMk cId="1661999006" sldId="314"/>
            <ac:spMk id="19" creationId="{1849CA57-76BD-4CF2-80BA-D7A46A01B7B1}"/>
          </ac:spMkLst>
        </pc:spChg>
        <pc:spChg chg="add del">
          <ac:chgData name="Gaultier LARGE" userId="0db51674e3edcb77" providerId="LiveId" clId="{89A01F7F-D0A7-4755-8D3C-C5A3E6B818ED}" dt="2022-11-06T20:06:26.053" v="6213"/>
          <ac:spMkLst>
            <pc:docMk/>
            <pc:sldMk cId="1661999006" sldId="314"/>
            <ac:spMk id="21" creationId="{35E9085E-E730-4768-83D4-6CB7E9897153}"/>
          </ac:spMkLst>
        </pc:spChg>
        <pc:spChg chg="add del">
          <ac:chgData name="Gaultier LARGE" userId="0db51674e3edcb77" providerId="LiveId" clId="{89A01F7F-D0A7-4755-8D3C-C5A3E6B818ED}" dt="2022-11-06T20:06:26.053" v="6213"/>
          <ac:spMkLst>
            <pc:docMk/>
            <pc:sldMk cId="1661999006" sldId="314"/>
            <ac:spMk id="23" creationId="{973272FE-A474-4CAE-8CA2-BCC8B476C3F4}"/>
          </ac:spMkLst>
        </pc:spChg>
        <pc:spChg chg="add del">
          <ac:chgData name="Gaultier LARGE" userId="0db51674e3edcb77" providerId="LiveId" clId="{89A01F7F-D0A7-4755-8D3C-C5A3E6B818ED}" dt="2022-11-06T20:06:26.053" v="6213"/>
          <ac:spMkLst>
            <pc:docMk/>
            <pc:sldMk cId="1661999006" sldId="314"/>
            <ac:spMk id="25" creationId="{E07981EA-05A6-437C-88D7-B377B92B031D}"/>
          </ac:spMkLst>
        </pc:spChg>
        <pc:spChg chg="add del">
          <ac:chgData name="Gaultier LARGE" userId="0db51674e3edcb77" providerId="LiveId" clId="{89A01F7F-D0A7-4755-8D3C-C5A3E6B818ED}" dt="2022-11-06T20:06:26.053" v="6213"/>
          <ac:spMkLst>
            <pc:docMk/>
            <pc:sldMk cId="1661999006" sldId="314"/>
            <ac:spMk id="27" creationId="{15E3C750-986E-4769-B1AE-49289FBEE757}"/>
          </ac:spMkLst>
        </pc:spChg>
      </pc:sldChg>
      <pc:sldChg chg="addSp delSp modSp add del mod ord setBg delDesignElem">
        <pc:chgData name="Gaultier LARGE" userId="0db51674e3edcb77" providerId="LiveId" clId="{89A01F7F-D0A7-4755-8D3C-C5A3E6B818ED}" dt="2022-11-06T20:06:42.628" v="6216"/>
        <pc:sldMkLst>
          <pc:docMk/>
          <pc:sldMk cId="4253737277" sldId="314"/>
        </pc:sldMkLst>
        <pc:spChg chg="mod">
          <ac:chgData name="Gaultier LARGE" userId="0db51674e3edcb77" providerId="LiveId" clId="{89A01F7F-D0A7-4755-8D3C-C5A3E6B818ED}" dt="2022-11-06T20:04:38.915" v="6158" actId="20577"/>
          <ac:spMkLst>
            <pc:docMk/>
            <pc:sldMk cId="4253737277" sldId="314"/>
            <ac:spMk id="2" creationId="{C0982D7D-000D-0D27-6CFC-BD7DA4921703}"/>
          </ac:spMkLst>
        </pc:spChg>
        <pc:spChg chg="add">
          <ac:chgData name="Gaultier LARGE" userId="0db51674e3edcb77" providerId="LiveId" clId="{89A01F7F-D0A7-4755-8D3C-C5A3E6B818ED}" dt="2022-11-06T20:04:30.728" v="6122" actId="26606"/>
          <ac:spMkLst>
            <pc:docMk/>
            <pc:sldMk cId="4253737277" sldId="314"/>
            <ac:spMk id="7" creationId="{88294908-8B00-4F58-BBBA-20F71A40AA9E}"/>
          </ac:spMkLst>
        </pc:spChg>
        <pc:spChg chg="add">
          <ac:chgData name="Gaultier LARGE" userId="0db51674e3edcb77" providerId="LiveId" clId="{89A01F7F-D0A7-4755-8D3C-C5A3E6B818ED}" dt="2022-11-06T20:04:30.728" v="6122" actId="26606"/>
          <ac:spMkLst>
            <pc:docMk/>
            <pc:sldMk cId="4253737277" sldId="314"/>
            <ac:spMk id="9" creationId="{4364C879-1404-4203-8E9D-CC5DE0A621A2}"/>
          </ac:spMkLst>
        </pc:spChg>
        <pc:spChg chg="add">
          <ac:chgData name="Gaultier LARGE" userId="0db51674e3edcb77" providerId="LiveId" clId="{89A01F7F-D0A7-4755-8D3C-C5A3E6B818ED}" dt="2022-11-06T20:04:30.728" v="6122" actId="26606"/>
          <ac:spMkLst>
            <pc:docMk/>
            <pc:sldMk cId="4253737277" sldId="314"/>
            <ac:spMk id="11" creationId="{84617302-4B0D-4351-A6BB-6F0930D943AC}"/>
          </ac:spMkLst>
        </pc:spChg>
        <pc:spChg chg="add">
          <ac:chgData name="Gaultier LARGE" userId="0db51674e3edcb77" providerId="LiveId" clId="{89A01F7F-D0A7-4755-8D3C-C5A3E6B818ED}" dt="2022-11-06T20:04:30.728" v="6122" actId="26606"/>
          <ac:spMkLst>
            <pc:docMk/>
            <pc:sldMk cId="4253737277" sldId="314"/>
            <ac:spMk id="13" creationId="{DA2C7802-C2E0-4218-8F89-8DD7CCD2CD1C}"/>
          </ac:spMkLst>
        </pc:spChg>
        <pc:spChg chg="add">
          <ac:chgData name="Gaultier LARGE" userId="0db51674e3edcb77" providerId="LiveId" clId="{89A01F7F-D0A7-4755-8D3C-C5A3E6B818ED}" dt="2022-11-06T20:04:30.728" v="6122" actId="26606"/>
          <ac:spMkLst>
            <pc:docMk/>
            <pc:sldMk cId="4253737277" sldId="314"/>
            <ac:spMk id="15" creationId="{A6D7111A-21E5-4EE9-8A78-10E5530F0116}"/>
          </ac:spMkLst>
        </pc:spChg>
        <pc:spChg chg="add">
          <ac:chgData name="Gaultier LARGE" userId="0db51674e3edcb77" providerId="LiveId" clId="{89A01F7F-D0A7-4755-8D3C-C5A3E6B818ED}" dt="2022-11-06T20:04:30.728" v="6122" actId="26606"/>
          <ac:spMkLst>
            <pc:docMk/>
            <pc:sldMk cId="4253737277" sldId="314"/>
            <ac:spMk id="17" creationId="{A3969E80-A77B-49FC-9122-D89AFD5EE118}"/>
          </ac:spMkLst>
        </pc:spChg>
        <pc:spChg chg="add">
          <ac:chgData name="Gaultier LARGE" userId="0db51674e3edcb77" providerId="LiveId" clId="{89A01F7F-D0A7-4755-8D3C-C5A3E6B818ED}" dt="2022-11-06T20:04:30.728" v="6122" actId="26606"/>
          <ac:spMkLst>
            <pc:docMk/>
            <pc:sldMk cId="4253737277" sldId="314"/>
            <ac:spMk id="19" creationId="{1849CA57-76BD-4CF2-80BA-D7A46A01B7B1}"/>
          </ac:spMkLst>
        </pc:spChg>
        <pc:spChg chg="add">
          <ac:chgData name="Gaultier LARGE" userId="0db51674e3edcb77" providerId="LiveId" clId="{89A01F7F-D0A7-4755-8D3C-C5A3E6B818ED}" dt="2022-11-06T20:04:30.728" v="6122" actId="26606"/>
          <ac:spMkLst>
            <pc:docMk/>
            <pc:sldMk cId="4253737277" sldId="314"/>
            <ac:spMk id="21" creationId="{35E9085E-E730-4768-83D4-6CB7E9897153}"/>
          </ac:spMkLst>
        </pc:spChg>
        <pc:spChg chg="add">
          <ac:chgData name="Gaultier LARGE" userId="0db51674e3edcb77" providerId="LiveId" clId="{89A01F7F-D0A7-4755-8D3C-C5A3E6B818ED}" dt="2022-11-06T20:04:30.728" v="6122" actId="26606"/>
          <ac:spMkLst>
            <pc:docMk/>
            <pc:sldMk cId="4253737277" sldId="314"/>
            <ac:spMk id="23" creationId="{973272FE-A474-4CAE-8CA2-BCC8B476C3F4}"/>
          </ac:spMkLst>
        </pc:spChg>
        <pc:spChg chg="add">
          <ac:chgData name="Gaultier LARGE" userId="0db51674e3edcb77" providerId="LiveId" clId="{89A01F7F-D0A7-4755-8D3C-C5A3E6B818ED}" dt="2022-11-06T20:04:30.728" v="6122" actId="26606"/>
          <ac:spMkLst>
            <pc:docMk/>
            <pc:sldMk cId="4253737277" sldId="314"/>
            <ac:spMk id="25" creationId="{E07981EA-05A6-437C-88D7-B377B92B031D}"/>
          </ac:spMkLst>
        </pc:spChg>
        <pc:spChg chg="add">
          <ac:chgData name="Gaultier LARGE" userId="0db51674e3edcb77" providerId="LiveId" clId="{89A01F7F-D0A7-4755-8D3C-C5A3E6B818ED}" dt="2022-11-06T20:04:30.728" v="6122" actId="26606"/>
          <ac:spMkLst>
            <pc:docMk/>
            <pc:sldMk cId="4253737277" sldId="314"/>
            <ac:spMk id="27" creationId="{15E3C750-986E-4769-B1AE-49289FBEE757}"/>
          </ac:spMkLst>
        </pc:spChg>
        <pc:spChg chg="del">
          <ac:chgData name="Gaultier LARGE" userId="0db51674e3edcb77" providerId="LiveId" clId="{89A01F7F-D0A7-4755-8D3C-C5A3E6B818ED}" dt="2022-11-06T20:04:29.269" v="6121"/>
          <ac:spMkLst>
            <pc:docMk/>
            <pc:sldMk cId="4253737277" sldId="314"/>
            <ac:spMk id="37" creationId="{88294908-8B00-4F58-BBBA-20F71A40AA9E}"/>
          </ac:spMkLst>
        </pc:spChg>
        <pc:spChg chg="del">
          <ac:chgData name="Gaultier LARGE" userId="0db51674e3edcb77" providerId="LiveId" clId="{89A01F7F-D0A7-4755-8D3C-C5A3E6B818ED}" dt="2022-11-06T20:04:29.269" v="6121"/>
          <ac:spMkLst>
            <pc:docMk/>
            <pc:sldMk cId="4253737277" sldId="314"/>
            <ac:spMk id="38" creationId="{4364C879-1404-4203-8E9D-CC5DE0A621A2}"/>
          </ac:spMkLst>
        </pc:spChg>
        <pc:spChg chg="del">
          <ac:chgData name="Gaultier LARGE" userId="0db51674e3edcb77" providerId="LiveId" clId="{89A01F7F-D0A7-4755-8D3C-C5A3E6B818ED}" dt="2022-11-06T20:04:29.269" v="6121"/>
          <ac:spMkLst>
            <pc:docMk/>
            <pc:sldMk cId="4253737277" sldId="314"/>
            <ac:spMk id="39" creationId="{84617302-4B0D-4351-A6BB-6F0930D943AC}"/>
          </ac:spMkLst>
        </pc:spChg>
        <pc:spChg chg="del">
          <ac:chgData name="Gaultier LARGE" userId="0db51674e3edcb77" providerId="LiveId" clId="{89A01F7F-D0A7-4755-8D3C-C5A3E6B818ED}" dt="2022-11-06T20:04:29.269" v="6121"/>
          <ac:spMkLst>
            <pc:docMk/>
            <pc:sldMk cId="4253737277" sldId="314"/>
            <ac:spMk id="40" creationId="{DA2C7802-C2E0-4218-8F89-8DD7CCD2CD1C}"/>
          </ac:spMkLst>
        </pc:spChg>
        <pc:spChg chg="del">
          <ac:chgData name="Gaultier LARGE" userId="0db51674e3edcb77" providerId="LiveId" clId="{89A01F7F-D0A7-4755-8D3C-C5A3E6B818ED}" dt="2022-11-06T20:04:29.269" v="6121"/>
          <ac:spMkLst>
            <pc:docMk/>
            <pc:sldMk cId="4253737277" sldId="314"/>
            <ac:spMk id="41" creationId="{A6D7111A-21E5-4EE9-8A78-10E5530F0116}"/>
          </ac:spMkLst>
        </pc:spChg>
        <pc:spChg chg="del">
          <ac:chgData name="Gaultier LARGE" userId="0db51674e3edcb77" providerId="LiveId" clId="{89A01F7F-D0A7-4755-8D3C-C5A3E6B818ED}" dt="2022-11-06T20:04:29.269" v="6121"/>
          <ac:spMkLst>
            <pc:docMk/>
            <pc:sldMk cId="4253737277" sldId="314"/>
            <ac:spMk id="42" creationId="{A3969E80-A77B-49FC-9122-D89AFD5EE118}"/>
          </ac:spMkLst>
        </pc:spChg>
        <pc:spChg chg="del">
          <ac:chgData name="Gaultier LARGE" userId="0db51674e3edcb77" providerId="LiveId" clId="{89A01F7F-D0A7-4755-8D3C-C5A3E6B818ED}" dt="2022-11-06T20:04:29.269" v="6121"/>
          <ac:spMkLst>
            <pc:docMk/>
            <pc:sldMk cId="4253737277" sldId="314"/>
            <ac:spMk id="43" creationId="{1849CA57-76BD-4CF2-80BA-D7A46A01B7B1}"/>
          </ac:spMkLst>
        </pc:spChg>
        <pc:spChg chg="del">
          <ac:chgData name="Gaultier LARGE" userId="0db51674e3edcb77" providerId="LiveId" clId="{89A01F7F-D0A7-4755-8D3C-C5A3E6B818ED}" dt="2022-11-06T20:04:29.269" v="6121"/>
          <ac:spMkLst>
            <pc:docMk/>
            <pc:sldMk cId="4253737277" sldId="314"/>
            <ac:spMk id="44" creationId="{35E9085E-E730-4768-83D4-6CB7E9897153}"/>
          </ac:spMkLst>
        </pc:spChg>
        <pc:spChg chg="del">
          <ac:chgData name="Gaultier LARGE" userId="0db51674e3edcb77" providerId="LiveId" clId="{89A01F7F-D0A7-4755-8D3C-C5A3E6B818ED}" dt="2022-11-06T20:04:29.269" v="6121"/>
          <ac:spMkLst>
            <pc:docMk/>
            <pc:sldMk cId="4253737277" sldId="314"/>
            <ac:spMk id="45" creationId="{973272FE-A474-4CAE-8CA2-BCC8B476C3F4}"/>
          </ac:spMkLst>
        </pc:spChg>
        <pc:spChg chg="del">
          <ac:chgData name="Gaultier LARGE" userId="0db51674e3edcb77" providerId="LiveId" clId="{89A01F7F-D0A7-4755-8D3C-C5A3E6B818ED}" dt="2022-11-06T20:04:29.269" v="6121"/>
          <ac:spMkLst>
            <pc:docMk/>
            <pc:sldMk cId="4253737277" sldId="314"/>
            <ac:spMk id="46" creationId="{E07981EA-05A6-437C-88D7-B377B92B031D}"/>
          </ac:spMkLst>
        </pc:spChg>
        <pc:spChg chg="del">
          <ac:chgData name="Gaultier LARGE" userId="0db51674e3edcb77" providerId="LiveId" clId="{89A01F7F-D0A7-4755-8D3C-C5A3E6B818ED}" dt="2022-11-06T20:04:29.269" v="6121"/>
          <ac:spMkLst>
            <pc:docMk/>
            <pc:sldMk cId="4253737277" sldId="314"/>
            <ac:spMk id="47" creationId="{15E3C750-986E-4769-B1AE-49289FBEE757}"/>
          </ac:spMkLst>
        </pc:spChg>
      </pc:sldChg>
      <pc:sldChg chg="modSp new mod">
        <pc:chgData name="Gaultier LARGE" userId="0db51674e3edcb77" providerId="LiveId" clId="{89A01F7F-D0A7-4755-8D3C-C5A3E6B818ED}" dt="2022-11-06T20:39:00.207" v="6513" actId="20577"/>
        <pc:sldMkLst>
          <pc:docMk/>
          <pc:sldMk cId="4232411952" sldId="315"/>
        </pc:sldMkLst>
        <pc:spChg chg="mod">
          <ac:chgData name="Gaultier LARGE" userId="0db51674e3edcb77" providerId="LiveId" clId="{89A01F7F-D0A7-4755-8D3C-C5A3E6B818ED}" dt="2022-11-06T20:07:46.004" v="6237" actId="20577"/>
          <ac:spMkLst>
            <pc:docMk/>
            <pc:sldMk cId="4232411952" sldId="315"/>
            <ac:spMk id="2" creationId="{DADE2186-8D60-73C6-1F20-1B2C88EF182B}"/>
          </ac:spMkLst>
        </pc:spChg>
        <pc:spChg chg="mod">
          <ac:chgData name="Gaultier LARGE" userId="0db51674e3edcb77" providerId="LiveId" clId="{89A01F7F-D0A7-4755-8D3C-C5A3E6B818ED}" dt="2022-11-06T20:39:00.207" v="6513" actId="20577"/>
          <ac:spMkLst>
            <pc:docMk/>
            <pc:sldMk cId="4232411952" sldId="315"/>
            <ac:spMk id="3" creationId="{A46FF611-8FF3-F34E-2ACC-DAA7829E7E62}"/>
          </ac:spMkLst>
        </pc:spChg>
      </pc:sldChg>
      <pc:sldChg chg="modSp new mod">
        <pc:chgData name="Gaultier LARGE" userId="0db51674e3edcb77" providerId="LiveId" clId="{89A01F7F-D0A7-4755-8D3C-C5A3E6B818ED}" dt="2022-11-06T20:39:43.341" v="6592" actId="20577"/>
        <pc:sldMkLst>
          <pc:docMk/>
          <pc:sldMk cId="604065843" sldId="316"/>
        </pc:sldMkLst>
        <pc:spChg chg="mod">
          <ac:chgData name="Gaultier LARGE" userId="0db51674e3edcb77" providerId="LiveId" clId="{89A01F7F-D0A7-4755-8D3C-C5A3E6B818ED}" dt="2022-11-06T20:15:51.398" v="6253" actId="20577"/>
          <ac:spMkLst>
            <pc:docMk/>
            <pc:sldMk cId="604065843" sldId="316"/>
            <ac:spMk id="2" creationId="{AF86B4C1-A2DC-EB5F-1B4C-AB63F6302114}"/>
          </ac:spMkLst>
        </pc:spChg>
        <pc:spChg chg="mod">
          <ac:chgData name="Gaultier LARGE" userId="0db51674e3edcb77" providerId="LiveId" clId="{89A01F7F-D0A7-4755-8D3C-C5A3E6B818ED}" dt="2022-11-06T20:39:43.341" v="6592" actId="20577"/>
          <ac:spMkLst>
            <pc:docMk/>
            <pc:sldMk cId="604065843" sldId="316"/>
            <ac:spMk id="3" creationId="{84FF3006-6663-4F2C-1DBA-8A270C31C7B7}"/>
          </ac:spMkLst>
        </pc:spChg>
      </pc:sldChg>
      <pc:sldChg chg="modSp new mod">
        <pc:chgData name="Gaultier LARGE" userId="0db51674e3edcb77" providerId="LiveId" clId="{89A01F7F-D0A7-4755-8D3C-C5A3E6B818ED}" dt="2022-11-06T20:43:23.723" v="6772" actId="20577"/>
        <pc:sldMkLst>
          <pc:docMk/>
          <pc:sldMk cId="3450452826" sldId="317"/>
        </pc:sldMkLst>
        <pc:spChg chg="mod">
          <ac:chgData name="Gaultier LARGE" userId="0db51674e3edcb77" providerId="LiveId" clId="{89A01F7F-D0A7-4755-8D3C-C5A3E6B818ED}" dt="2022-11-06T20:15:58.049" v="6266" actId="20577"/>
          <ac:spMkLst>
            <pc:docMk/>
            <pc:sldMk cId="3450452826" sldId="317"/>
            <ac:spMk id="2" creationId="{FE6EE880-53CA-8F72-F63A-D092D11EDD30}"/>
          </ac:spMkLst>
        </pc:spChg>
        <pc:spChg chg="mod">
          <ac:chgData name="Gaultier LARGE" userId="0db51674e3edcb77" providerId="LiveId" clId="{89A01F7F-D0A7-4755-8D3C-C5A3E6B818ED}" dt="2022-11-06T20:43:23.723" v="6772" actId="20577"/>
          <ac:spMkLst>
            <pc:docMk/>
            <pc:sldMk cId="3450452826" sldId="317"/>
            <ac:spMk id="3" creationId="{96190977-A501-2786-52E5-DD728F35E97B}"/>
          </ac:spMkLst>
        </pc:spChg>
      </pc:sldChg>
      <pc:sldChg chg="modSp new mod">
        <pc:chgData name="Gaultier LARGE" userId="0db51674e3edcb77" providerId="LiveId" clId="{89A01F7F-D0A7-4755-8D3C-C5A3E6B818ED}" dt="2022-11-06T20:47:07.096" v="7008" actId="20577"/>
        <pc:sldMkLst>
          <pc:docMk/>
          <pc:sldMk cId="3810552128" sldId="318"/>
        </pc:sldMkLst>
        <pc:spChg chg="mod">
          <ac:chgData name="Gaultier LARGE" userId="0db51674e3edcb77" providerId="LiveId" clId="{89A01F7F-D0A7-4755-8D3C-C5A3E6B818ED}" dt="2022-11-06T20:16:19.926" v="6332" actId="20577"/>
          <ac:spMkLst>
            <pc:docMk/>
            <pc:sldMk cId="3810552128" sldId="318"/>
            <ac:spMk id="2" creationId="{054DB82F-3A94-A512-5C80-CF0DF37062DA}"/>
          </ac:spMkLst>
        </pc:spChg>
        <pc:spChg chg="mod">
          <ac:chgData name="Gaultier LARGE" userId="0db51674e3edcb77" providerId="LiveId" clId="{89A01F7F-D0A7-4755-8D3C-C5A3E6B818ED}" dt="2022-11-06T20:47:07.096" v="7008" actId="20577"/>
          <ac:spMkLst>
            <pc:docMk/>
            <pc:sldMk cId="3810552128" sldId="318"/>
            <ac:spMk id="3" creationId="{FC77743A-8CF9-91AB-0265-FF884F993483}"/>
          </ac:spMkLst>
        </pc:spChg>
      </pc:sldChg>
      <pc:sldChg chg="modSp new mod">
        <pc:chgData name="Gaultier LARGE" userId="0db51674e3edcb77" providerId="LiveId" clId="{89A01F7F-D0A7-4755-8D3C-C5A3E6B818ED}" dt="2022-11-14T18:39:08.602" v="10608" actId="20577"/>
        <pc:sldMkLst>
          <pc:docMk/>
          <pc:sldMk cId="3130919896" sldId="319"/>
        </pc:sldMkLst>
        <pc:spChg chg="mod">
          <ac:chgData name="Gaultier LARGE" userId="0db51674e3edcb77" providerId="LiveId" clId="{89A01F7F-D0A7-4755-8D3C-C5A3E6B818ED}" dt="2022-11-14T18:39:08.602" v="10608" actId="20577"/>
          <ac:spMkLst>
            <pc:docMk/>
            <pc:sldMk cId="3130919896" sldId="319"/>
            <ac:spMk id="2" creationId="{920B886E-0385-1685-2C37-6274C269973E}"/>
          </ac:spMkLst>
        </pc:spChg>
        <pc:spChg chg="mod">
          <ac:chgData name="Gaultier LARGE" userId="0db51674e3edcb77" providerId="LiveId" clId="{89A01F7F-D0A7-4755-8D3C-C5A3E6B818ED}" dt="2022-11-14T16:25:14.807" v="9973" actId="6549"/>
          <ac:spMkLst>
            <pc:docMk/>
            <pc:sldMk cId="3130919896" sldId="319"/>
            <ac:spMk id="3" creationId="{37DE1BA2-6ECF-7C2C-DCFB-BB7536BD5C4F}"/>
          </ac:spMkLst>
        </pc:spChg>
      </pc:sldChg>
      <pc:sldChg chg="modSp new mod">
        <pc:chgData name="Gaultier LARGE" userId="0db51674e3edcb77" providerId="LiveId" clId="{89A01F7F-D0A7-4755-8D3C-C5A3E6B818ED}" dt="2022-11-14T18:54:10.436" v="10610" actId="404"/>
        <pc:sldMkLst>
          <pc:docMk/>
          <pc:sldMk cId="467334551" sldId="320"/>
        </pc:sldMkLst>
        <pc:spChg chg="mod">
          <ac:chgData name="Gaultier LARGE" userId="0db51674e3edcb77" providerId="LiveId" clId="{89A01F7F-D0A7-4755-8D3C-C5A3E6B818ED}" dt="2022-11-14T18:54:10.436" v="10610" actId="404"/>
          <ac:spMkLst>
            <pc:docMk/>
            <pc:sldMk cId="467334551" sldId="320"/>
            <ac:spMk id="2" creationId="{5F74A07D-EE08-E317-5718-DC3EB89943EE}"/>
          </ac:spMkLst>
        </pc:spChg>
        <pc:spChg chg="mod">
          <ac:chgData name="Gaultier LARGE" userId="0db51674e3edcb77" providerId="LiveId" clId="{89A01F7F-D0A7-4755-8D3C-C5A3E6B818ED}" dt="2022-11-14T16:25:23.737" v="9977" actId="6549"/>
          <ac:spMkLst>
            <pc:docMk/>
            <pc:sldMk cId="467334551" sldId="320"/>
            <ac:spMk id="3" creationId="{99B00181-44B9-6D47-67D0-76AAF0695A17}"/>
          </ac:spMkLst>
        </pc:spChg>
      </pc:sldChg>
      <pc:sldChg chg="addSp delSp modSp new mod">
        <pc:chgData name="Gaultier LARGE" userId="0db51674e3edcb77" providerId="LiveId" clId="{89A01F7F-D0A7-4755-8D3C-C5A3E6B818ED}" dt="2022-11-07T21:06:54.806" v="8896" actId="20577"/>
        <pc:sldMkLst>
          <pc:docMk/>
          <pc:sldMk cId="811914786" sldId="321"/>
        </pc:sldMkLst>
        <pc:spChg chg="mod">
          <ac:chgData name="Gaultier LARGE" userId="0db51674e3edcb77" providerId="LiveId" clId="{89A01F7F-D0A7-4755-8D3C-C5A3E6B818ED}" dt="2022-11-07T20:43:47.501" v="7278" actId="20577"/>
          <ac:spMkLst>
            <pc:docMk/>
            <pc:sldMk cId="811914786" sldId="321"/>
            <ac:spMk id="2" creationId="{8AF81970-8CD0-9020-FB5D-9992754AE6EB}"/>
          </ac:spMkLst>
        </pc:spChg>
        <pc:spChg chg="mod">
          <ac:chgData name="Gaultier LARGE" userId="0db51674e3edcb77" providerId="LiveId" clId="{89A01F7F-D0A7-4755-8D3C-C5A3E6B818ED}" dt="2022-11-07T21:06:54.806" v="8896" actId="20577"/>
          <ac:spMkLst>
            <pc:docMk/>
            <pc:sldMk cId="811914786" sldId="321"/>
            <ac:spMk id="3" creationId="{339BEFB0-AB66-B2AC-9FDF-121DC0AC5D75}"/>
          </ac:spMkLst>
        </pc:spChg>
        <pc:spChg chg="add del mod">
          <ac:chgData name="Gaultier LARGE" userId="0db51674e3edcb77" providerId="LiveId" clId="{89A01F7F-D0A7-4755-8D3C-C5A3E6B818ED}" dt="2022-11-07T20:49:29.322" v="7589" actId="478"/>
          <ac:spMkLst>
            <pc:docMk/>
            <pc:sldMk cId="811914786" sldId="321"/>
            <ac:spMk id="4" creationId="{5AFB75C0-3956-D27D-CF77-E16C6A81C9B7}"/>
          </ac:spMkLst>
        </pc:spChg>
        <pc:spChg chg="add del mod">
          <ac:chgData name="Gaultier LARGE" userId="0db51674e3edcb77" providerId="LiveId" clId="{89A01F7F-D0A7-4755-8D3C-C5A3E6B818ED}" dt="2022-11-07T20:49:31.969" v="7590" actId="478"/>
          <ac:spMkLst>
            <pc:docMk/>
            <pc:sldMk cId="811914786" sldId="321"/>
            <ac:spMk id="5" creationId="{EF82DDE3-2E60-9F4E-2130-A7FBCACAB3C4}"/>
          </ac:spMkLst>
        </pc:spChg>
      </pc:sldChg>
      <pc:sldChg chg="new del">
        <pc:chgData name="Gaultier LARGE" userId="0db51674e3edcb77" providerId="LiveId" clId="{89A01F7F-D0A7-4755-8D3C-C5A3E6B818ED}" dt="2022-11-06T21:10:23.279" v="7252" actId="47"/>
        <pc:sldMkLst>
          <pc:docMk/>
          <pc:sldMk cId="3717930256" sldId="321"/>
        </pc:sldMkLst>
      </pc:sldChg>
      <pc:sldChg chg="modSp new mod">
        <pc:chgData name="Gaultier LARGE" userId="0db51674e3edcb77" providerId="LiveId" clId="{89A01F7F-D0A7-4755-8D3C-C5A3E6B818ED}" dt="2022-11-07T20:44:27.617" v="7363" actId="20577"/>
        <pc:sldMkLst>
          <pc:docMk/>
          <pc:sldMk cId="2063381242" sldId="322"/>
        </pc:sldMkLst>
        <pc:spChg chg="mod">
          <ac:chgData name="Gaultier LARGE" userId="0db51674e3edcb77" providerId="LiveId" clId="{89A01F7F-D0A7-4755-8D3C-C5A3E6B818ED}" dt="2022-11-07T20:44:27.617" v="7363" actId="20577"/>
          <ac:spMkLst>
            <pc:docMk/>
            <pc:sldMk cId="2063381242" sldId="322"/>
            <ac:spMk id="2" creationId="{A7F70D10-14AF-700C-E856-83013E78E0BA}"/>
          </ac:spMkLst>
        </pc:spChg>
      </pc:sldChg>
      <pc:sldChg chg="modSp new mod">
        <pc:chgData name="Gaultier LARGE" userId="0db51674e3edcb77" providerId="LiveId" clId="{89A01F7F-D0A7-4755-8D3C-C5A3E6B818ED}" dt="2022-11-07T20:44:56.926" v="7435" actId="20577"/>
        <pc:sldMkLst>
          <pc:docMk/>
          <pc:sldMk cId="2313476589" sldId="323"/>
        </pc:sldMkLst>
        <pc:spChg chg="mod">
          <ac:chgData name="Gaultier LARGE" userId="0db51674e3edcb77" providerId="LiveId" clId="{89A01F7F-D0A7-4755-8D3C-C5A3E6B818ED}" dt="2022-11-07T20:44:56.926" v="7435" actId="20577"/>
          <ac:spMkLst>
            <pc:docMk/>
            <pc:sldMk cId="2313476589" sldId="323"/>
            <ac:spMk id="2" creationId="{3B489532-AEDC-C480-099D-06B17D794392}"/>
          </ac:spMkLst>
        </pc:spChg>
      </pc:sldChg>
      <pc:sldChg chg="modSp new mod">
        <pc:chgData name="Gaultier LARGE" userId="0db51674e3edcb77" providerId="LiveId" clId="{89A01F7F-D0A7-4755-8D3C-C5A3E6B818ED}" dt="2022-11-07T20:45:22.236" v="7459" actId="20577"/>
        <pc:sldMkLst>
          <pc:docMk/>
          <pc:sldMk cId="2233213394" sldId="324"/>
        </pc:sldMkLst>
        <pc:spChg chg="mod">
          <ac:chgData name="Gaultier LARGE" userId="0db51674e3edcb77" providerId="LiveId" clId="{89A01F7F-D0A7-4755-8D3C-C5A3E6B818ED}" dt="2022-11-07T20:45:22.236" v="7459" actId="20577"/>
          <ac:spMkLst>
            <pc:docMk/>
            <pc:sldMk cId="2233213394" sldId="324"/>
            <ac:spMk id="2" creationId="{F84B5333-C7DD-F7DF-DBF4-223C6C0644B8}"/>
          </ac:spMkLst>
        </pc:spChg>
      </pc:sldChg>
      <pc:sldChg chg="new del">
        <pc:chgData name="Gaultier LARGE" userId="0db51674e3edcb77" providerId="LiveId" clId="{89A01F7F-D0A7-4755-8D3C-C5A3E6B818ED}" dt="2022-11-14T12:35:10.460" v="9710" actId="47"/>
        <pc:sldMkLst>
          <pc:docMk/>
          <pc:sldMk cId="3462719780" sldId="325"/>
        </pc:sldMkLst>
      </pc:sldChg>
      <pc:sldChg chg="modSp add mod">
        <pc:chgData name="Gaultier LARGE" userId="0db51674e3edcb77" providerId="LiveId" clId="{89A01F7F-D0A7-4755-8D3C-C5A3E6B818ED}" dt="2022-11-07T21:24:43.233" v="9578" actId="20577"/>
        <pc:sldMkLst>
          <pc:docMk/>
          <pc:sldMk cId="2413336500" sldId="326"/>
        </pc:sldMkLst>
        <pc:spChg chg="mod">
          <ac:chgData name="Gaultier LARGE" userId="0db51674e3edcb77" providerId="LiveId" clId="{89A01F7F-D0A7-4755-8D3C-C5A3E6B818ED}" dt="2022-11-07T21:24:43.233" v="9578" actId="20577"/>
          <ac:spMkLst>
            <pc:docMk/>
            <pc:sldMk cId="2413336500" sldId="326"/>
            <ac:spMk id="3" creationId="{339BEFB0-AB66-B2AC-9FDF-121DC0AC5D75}"/>
          </ac:spMkLst>
        </pc:spChg>
      </pc:sldChg>
      <pc:sldChg chg="modSp add mod">
        <pc:chgData name="Gaultier LARGE" userId="0db51674e3edcb77" providerId="LiveId" clId="{89A01F7F-D0A7-4755-8D3C-C5A3E6B818ED}" dt="2022-11-07T21:23:28.722" v="9376" actId="21"/>
        <pc:sldMkLst>
          <pc:docMk/>
          <pc:sldMk cId="542187980" sldId="327"/>
        </pc:sldMkLst>
        <pc:spChg chg="mod">
          <ac:chgData name="Gaultier LARGE" userId="0db51674e3edcb77" providerId="LiveId" clId="{89A01F7F-D0A7-4755-8D3C-C5A3E6B818ED}" dt="2022-11-07T21:23:28.722" v="9376" actId="21"/>
          <ac:spMkLst>
            <pc:docMk/>
            <pc:sldMk cId="542187980" sldId="327"/>
            <ac:spMk id="3" creationId="{339BEFB0-AB66-B2AC-9FDF-121DC0AC5D75}"/>
          </ac:spMkLst>
        </pc:spChg>
      </pc:sldChg>
      <pc:sldChg chg="modSp new del mod">
        <pc:chgData name="Gaultier LARGE" userId="0db51674e3edcb77" providerId="LiveId" clId="{89A01F7F-D0A7-4755-8D3C-C5A3E6B818ED}" dt="2022-11-14T15:33:08.964" v="9956" actId="47"/>
        <pc:sldMkLst>
          <pc:docMk/>
          <pc:sldMk cId="994794735" sldId="328"/>
        </pc:sldMkLst>
        <pc:spChg chg="mod">
          <ac:chgData name="Gaultier LARGE" userId="0db51674e3edcb77" providerId="LiveId" clId="{89A01F7F-D0A7-4755-8D3C-C5A3E6B818ED}" dt="2022-11-14T11:05:27.610" v="9598" actId="20577"/>
          <ac:spMkLst>
            <pc:docMk/>
            <pc:sldMk cId="994794735" sldId="328"/>
            <ac:spMk id="2" creationId="{A96B4176-051A-5E58-30C7-688E4568383B}"/>
          </ac:spMkLst>
        </pc:spChg>
      </pc:sldChg>
      <pc:sldChg chg="addSp modSp add mod">
        <pc:chgData name="Gaultier LARGE" userId="0db51674e3edcb77" providerId="LiveId" clId="{89A01F7F-D0A7-4755-8D3C-C5A3E6B818ED}" dt="2022-11-14T18:31:28.824" v="10522" actId="113"/>
        <pc:sldMkLst>
          <pc:docMk/>
          <pc:sldMk cId="1436773515" sldId="329"/>
        </pc:sldMkLst>
        <pc:spChg chg="mod">
          <ac:chgData name="Gaultier LARGE" userId="0db51674e3edcb77" providerId="LiveId" clId="{89A01F7F-D0A7-4755-8D3C-C5A3E6B818ED}" dt="2022-11-14T12:32:58.771" v="9608" actId="20577"/>
          <ac:spMkLst>
            <pc:docMk/>
            <pc:sldMk cId="1436773515" sldId="329"/>
            <ac:spMk id="4" creationId="{6D78C93B-5FF7-3159-C205-9F8B15B4AD46}"/>
          </ac:spMkLst>
        </pc:spChg>
        <pc:spChg chg="mod">
          <ac:chgData name="Gaultier LARGE" userId="0db51674e3edcb77" providerId="LiveId" clId="{89A01F7F-D0A7-4755-8D3C-C5A3E6B818ED}" dt="2022-11-14T12:33:35.374" v="9621" actId="21"/>
          <ac:spMkLst>
            <pc:docMk/>
            <pc:sldMk cId="1436773515" sldId="329"/>
            <ac:spMk id="5" creationId="{5B764E43-6EA0-D7E7-3019-950EA15F44E8}"/>
          </ac:spMkLst>
        </pc:spChg>
        <pc:graphicFrameChg chg="add mod modGraphic">
          <ac:chgData name="Gaultier LARGE" userId="0db51674e3edcb77" providerId="LiveId" clId="{89A01F7F-D0A7-4755-8D3C-C5A3E6B818ED}" dt="2022-11-14T18:31:28.824" v="10522" actId="113"/>
          <ac:graphicFrameMkLst>
            <pc:docMk/>
            <pc:sldMk cId="1436773515" sldId="329"/>
            <ac:graphicFrameMk id="2" creationId="{B547333F-68F9-0248-7648-9208D39C78ED}"/>
          </ac:graphicFrameMkLst>
        </pc:graphicFrameChg>
      </pc:sldChg>
      <pc:sldChg chg="addSp delSp modSp new mod modClrScheme chgLayout">
        <pc:chgData name="Gaultier LARGE" userId="0db51674e3edcb77" providerId="LiveId" clId="{89A01F7F-D0A7-4755-8D3C-C5A3E6B818ED}" dt="2022-11-14T18:33:38.939" v="10527" actId="14100"/>
        <pc:sldMkLst>
          <pc:docMk/>
          <pc:sldMk cId="734620053" sldId="330"/>
        </pc:sldMkLst>
        <pc:spChg chg="del mod ord">
          <ac:chgData name="Gaultier LARGE" userId="0db51674e3edcb77" providerId="LiveId" clId="{89A01F7F-D0A7-4755-8D3C-C5A3E6B818ED}" dt="2022-11-14T12:53:04.415" v="9768" actId="700"/>
          <ac:spMkLst>
            <pc:docMk/>
            <pc:sldMk cId="734620053" sldId="330"/>
            <ac:spMk id="2" creationId="{7619A6A5-F050-BA57-1AB5-C0EA83948ED7}"/>
          </ac:spMkLst>
        </pc:spChg>
        <pc:spChg chg="add mod ord">
          <ac:chgData name="Gaultier LARGE" userId="0db51674e3edcb77" providerId="LiveId" clId="{89A01F7F-D0A7-4755-8D3C-C5A3E6B818ED}" dt="2022-11-14T16:36:00.516" v="10336" actId="20577"/>
          <ac:spMkLst>
            <pc:docMk/>
            <pc:sldMk cId="734620053" sldId="330"/>
            <ac:spMk id="3" creationId="{18FB2C34-5D45-70C4-FB4E-7834AC476B41}"/>
          </ac:spMkLst>
        </pc:spChg>
        <pc:spChg chg="add mod ord">
          <ac:chgData name="Gaultier LARGE" userId="0db51674e3edcb77" providerId="LiveId" clId="{89A01F7F-D0A7-4755-8D3C-C5A3E6B818ED}" dt="2022-11-14T18:33:38.939" v="10527" actId="14100"/>
          <ac:spMkLst>
            <pc:docMk/>
            <pc:sldMk cId="734620053" sldId="330"/>
            <ac:spMk id="4" creationId="{1B992208-476A-8031-D603-73C52146529A}"/>
          </ac:spMkLst>
        </pc:spChg>
      </pc:sldChg>
      <pc:sldChg chg="modSp new mod">
        <pc:chgData name="Gaultier LARGE" userId="0db51674e3edcb77" providerId="LiveId" clId="{89A01F7F-D0A7-4755-8D3C-C5A3E6B818ED}" dt="2022-11-14T16:34:00.557" v="10281" actId="20577"/>
        <pc:sldMkLst>
          <pc:docMk/>
          <pc:sldMk cId="3168534449" sldId="331"/>
        </pc:sldMkLst>
        <pc:spChg chg="mod">
          <ac:chgData name="Gaultier LARGE" userId="0db51674e3edcb77" providerId="LiveId" clId="{89A01F7F-D0A7-4755-8D3C-C5A3E6B818ED}" dt="2022-11-14T16:32:57.137" v="10249" actId="20577"/>
          <ac:spMkLst>
            <pc:docMk/>
            <pc:sldMk cId="3168534449" sldId="331"/>
            <ac:spMk id="2" creationId="{5DA515B9-0EE1-082E-BDA3-29EFE6309F1F}"/>
          </ac:spMkLst>
        </pc:spChg>
        <pc:spChg chg="mod">
          <ac:chgData name="Gaultier LARGE" userId="0db51674e3edcb77" providerId="LiveId" clId="{89A01F7F-D0A7-4755-8D3C-C5A3E6B818ED}" dt="2022-11-14T16:34:00.557" v="10281" actId="20577"/>
          <ac:spMkLst>
            <pc:docMk/>
            <pc:sldMk cId="3168534449" sldId="331"/>
            <ac:spMk id="3" creationId="{FE7DCEC9-2322-F635-4565-93C1E595025D}"/>
          </ac:spMkLst>
        </pc:spChg>
      </pc:sldChg>
      <pc:sldChg chg="new del">
        <pc:chgData name="Gaultier LARGE" userId="0db51674e3edcb77" providerId="LiveId" clId="{89A01F7F-D0A7-4755-8D3C-C5A3E6B818ED}" dt="2022-11-14T16:36:28.961" v="10384" actId="47"/>
        <pc:sldMkLst>
          <pc:docMk/>
          <pc:sldMk cId="2162644006" sldId="332"/>
        </pc:sldMkLst>
      </pc:sldChg>
      <pc:sldChg chg="modSp add mod ord">
        <pc:chgData name="Gaultier LARGE" userId="0db51674e3edcb77" providerId="LiveId" clId="{89A01F7F-D0A7-4755-8D3C-C5A3E6B818ED}" dt="2022-11-14T16:39:23.445" v="10462" actId="20577"/>
        <pc:sldMkLst>
          <pc:docMk/>
          <pc:sldMk cId="1477618318" sldId="333"/>
        </pc:sldMkLst>
        <pc:spChg chg="mod">
          <ac:chgData name="Gaultier LARGE" userId="0db51674e3edcb77" providerId="LiveId" clId="{89A01F7F-D0A7-4755-8D3C-C5A3E6B818ED}" dt="2022-11-14T16:39:23.445" v="10462" actId="20577"/>
          <ac:spMkLst>
            <pc:docMk/>
            <pc:sldMk cId="1477618318" sldId="333"/>
            <ac:spMk id="3" creationId="{18FB2C34-5D45-70C4-FB4E-7834AC476B41}"/>
          </ac:spMkLst>
        </pc:spChg>
        <pc:spChg chg="mod">
          <ac:chgData name="Gaultier LARGE" userId="0db51674e3edcb77" providerId="LiveId" clId="{89A01F7F-D0A7-4755-8D3C-C5A3E6B818ED}" dt="2022-11-14T16:39:20.282" v="10458" actId="20577"/>
          <ac:spMkLst>
            <pc:docMk/>
            <pc:sldMk cId="1477618318" sldId="333"/>
            <ac:spMk id="4" creationId="{1B992208-476A-8031-D603-73C52146529A}"/>
          </ac:spMkLst>
        </pc:spChg>
      </pc:sldChg>
      <pc:sldChg chg="add del">
        <pc:chgData name="Gaultier LARGE" userId="0db51674e3edcb77" providerId="LiveId" clId="{89A01F7F-D0A7-4755-8D3C-C5A3E6B818ED}" dt="2022-11-14T16:36:09.774" v="10339"/>
        <pc:sldMkLst>
          <pc:docMk/>
          <pc:sldMk cId="1904976087" sldId="333"/>
        </pc:sldMkLst>
      </pc:sldChg>
      <pc:sldChg chg="modSp new mod">
        <pc:chgData name="Gaultier LARGE" userId="0db51674e3edcb77" providerId="LiveId" clId="{89A01F7F-D0A7-4755-8D3C-C5A3E6B818ED}" dt="2022-11-14T19:34:37.024" v="11600" actId="20577"/>
        <pc:sldMkLst>
          <pc:docMk/>
          <pc:sldMk cId="1394276583" sldId="334"/>
        </pc:sldMkLst>
        <pc:spChg chg="mod">
          <ac:chgData name="Gaultier LARGE" userId="0db51674e3edcb77" providerId="LiveId" clId="{89A01F7F-D0A7-4755-8D3C-C5A3E6B818ED}" dt="2022-11-14T18:58:20.333" v="10885" actId="20577"/>
          <ac:spMkLst>
            <pc:docMk/>
            <pc:sldMk cId="1394276583" sldId="334"/>
            <ac:spMk id="2" creationId="{E3C06929-797E-0704-7753-72A04EFF4655}"/>
          </ac:spMkLst>
        </pc:spChg>
        <pc:spChg chg="mod">
          <ac:chgData name="Gaultier LARGE" userId="0db51674e3edcb77" providerId="LiveId" clId="{89A01F7F-D0A7-4755-8D3C-C5A3E6B818ED}" dt="2022-11-14T19:34:37.024" v="11600" actId="20577"/>
          <ac:spMkLst>
            <pc:docMk/>
            <pc:sldMk cId="1394276583" sldId="334"/>
            <ac:spMk id="3" creationId="{211AD21A-8273-74E6-2D88-7309DE70BC0D}"/>
          </ac:spMkLst>
        </pc:spChg>
      </pc:sldChg>
      <pc:sldMasterChg chg="modSldLayout">
        <pc:chgData name="Gaultier LARGE" userId="0db51674e3edcb77" providerId="LiveId" clId="{89A01F7F-D0A7-4755-8D3C-C5A3E6B818ED}" dt="2022-11-06T14:36:35.097" v="290" actId="14100"/>
        <pc:sldMasterMkLst>
          <pc:docMk/>
          <pc:sldMasterMk cId="1526586486" sldId="2147483660"/>
        </pc:sldMasterMkLst>
        <pc:sldLayoutChg chg="modSp">
          <pc:chgData name="Gaultier LARGE" userId="0db51674e3edcb77" providerId="LiveId" clId="{89A01F7F-D0A7-4755-8D3C-C5A3E6B818ED}" dt="2022-11-06T14:35:14.120" v="269" actId="207"/>
          <pc:sldLayoutMkLst>
            <pc:docMk/>
            <pc:sldMasterMk cId="1526586486" sldId="2147483660"/>
            <pc:sldLayoutMk cId="1897578299" sldId="2147483663"/>
          </pc:sldLayoutMkLst>
          <pc:spChg chg="mod">
            <ac:chgData name="Gaultier LARGE" userId="0db51674e3edcb77" providerId="LiveId" clId="{89A01F7F-D0A7-4755-8D3C-C5A3E6B818ED}" dt="2022-11-06T14:35:14.120" v="269" actId="207"/>
            <ac:spMkLst>
              <pc:docMk/>
              <pc:sldMasterMk cId="1526586486" sldId="2147483660"/>
              <pc:sldLayoutMk cId="1897578299" sldId="2147483663"/>
              <ac:spMk id="6" creationId="{FEDA42F9-CF24-96F2-B348-4F27A98C51B3}"/>
            </ac:spMkLst>
          </pc:spChg>
        </pc:sldLayoutChg>
        <pc:sldLayoutChg chg="modSp">
          <pc:chgData name="Gaultier LARGE" userId="0db51674e3edcb77" providerId="LiveId" clId="{89A01F7F-D0A7-4755-8D3C-C5A3E6B818ED}" dt="2022-11-06T14:35:19.030" v="270" actId="207"/>
          <pc:sldLayoutMkLst>
            <pc:docMk/>
            <pc:sldMasterMk cId="1526586486" sldId="2147483660"/>
            <pc:sldLayoutMk cId="3214398851" sldId="2147483664"/>
          </pc:sldLayoutMkLst>
          <pc:spChg chg="mod">
            <ac:chgData name="Gaultier LARGE" userId="0db51674e3edcb77" providerId="LiveId" clId="{89A01F7F-D0A7-4755-8D3C-C5A3E6B818ED}" dt="2022-11-06T14:35:19.030" v="270" actId="207"/>
            <ac:spMkLst>
              <pc:docMk/>
              <pc:sldMasterMk cId="1526586486" sldId="2147483660"/>
              <pc:sldLayoutMk cId="3214398851" sldId="2147483664"/>
              <ac:spMk id="7" creationId="{9A2EED36-AF29-4F64-7C0B-2C811D3A8DD4}"/>
            </ac:spMkLst>
          </pc:spChg>
        </pc:sldLayoutChg>
        <pc:sldLayoutChg chg="modSp">
          <pc:chgData name="Gaultier LARGE" userId="0db51674e3edcb77" providerId="LiveId" clId="{89A01F7F-D0A7-4755-8D3C-C5A3E6B818ED}" dt="2022-11-06T14:35:21.920" v="271" actId="207"/>
          <pc:sldLayoutMkLst>
            <pc:docMk/>
            <pc:sldMasterMk cId="1526586486" sldId="2147483660"/>
            <pc:sldLayoutMk cId="726749589" sldId="2147483665"/>
          </pc:sldLayoutMkLst>
          <pc:spChg chg="mod">
            <ac:chgData name="Gaultier LARGE" userId="0db51674e3edcb77" providerId="LiveId" clId="{89A01F7F-D0A7-4755-8D3C-C5A3E6B818ED}" dt="2022-11-06T14:35:21.920" v="271" actId="207"/>
            <ac:spMkLst>
              <pc:docMk/>
              <pc:sldMasterMk cId="1526586486" sldId="2147483660"/>
              <pc:sldLayoutMk cId="726749589" sldId="2147483665"/>
              <ac:spMk id="9" creationId="{DB2BCDE5-01C6-A1DB-396A-5F427ABD1CF0}"/>
            </ac:spMkLst>
          </pc:spChg>
        </pc:sldLayoutChg>
        <pc:sldLayoutChg chg="modSp">
          <pc:chgData name="Gaultier LARGE" userId="0db51674e3edcb77" providerId="LiveId" clId="{89A01F7F-D0A7-4755-8D3C-C5A3E6B818ED}" dt="2022-11-06T14:35:25.288" v="272" actId="207"/>
          <pc:sldLayoutMkLst>
            <pc:docMk/>
            <pc:sldMasterMk cId="1526586486" sldId="2147483660"/>
            <pc:sldLayoutMk cId="2317116194" sldId="2147483666"/>
          </pc:sldLayoutMkLst>
          <pc:spChg chg="mod">
            <ac:chgData name="Gaultier LARGE" userId="0db51674e3edcb77" providerId="LiveId" clId="{89A01F7F-D0A7-4755-8D3C-C5A3E6B818ED}" dt="2022-11-06T14:35:25.288" v="272" actId="207"/>
            <ac:spMkLst>
              <pc:docMk/>
              <pc:sldMasterMk cId="1526586486" sldId="2147483660"/>
              <pc:sldLayoutMk cId="2317116194" sldId="2147483666"/>
              <ac:spMk id="6" creationId="{8E36CCA0-87CF-753D-D0DF-2C6D9B1D321F}"/>
            </ac:spMkLst>
          </pc:spChg>
        </pc:sldLayoutChg>
        <pc:sldLayoutChg chg="modSp">
          <pc:chgData name="Gaultier LARGE" userId="0db51674e3edcb77" providerId="LiveId" clId="{89A01F7F-D0A7-4755-8D3C-C5A3E6B818ED}" dt="2022-11-06T14:35:29.056" v="273" actId="207"/>
          <pc:sldLayoutMkLst>
            <pc:docMk/>
            <pc:sldMasterMk cId="1526586486" sldId="2147483660"/>
            <pc:sldLayoutMk cId="155346206" sldId="2147483667"/>
          </pc:sldLayoutMkLst>
          <pc:spChg chg="mod">
            <ac:chgData name="Gaultier LARGE" userId="0db51674e3edcb77" providerId="LiveId" clId="{89A01F7F-D0A7-4755-8D3C-C5A3E6B818ED}" dt="2022-11-06T14:35:29.056" v="273" actId="207"/>
            <ac:spMkLst>
              <pc:docMk/>
              <pc:sldMasterMk cId="1526586486" sldId="2147483660"/>
              <pc:sldLayoutMk cId="155346206" sldId="2147483667"/>
              <ac:spMk id="7" creationId="{A31CE949-BF9A-42C3-7E6C-2884E77FD5B3}"/>
            </ac:spMkLst>
          </pc:spChg>
        </pc:sldLayoutChg>
        <pc:sldLayoutChg chg="addSp delSp modSp mod">
          <pc:chgData name="Gaultier LARGE" userId="0db51674e3edcb77" providerId="LiveId" clId="{89A01F7F-D0A7-4755-8D3C-C5A3E6B818ED}" dt="2022-11-06T14:35:38.948" v="276" actId="1076"/>
          <pc:sldLayoutMkLst>
            <pc:docMk/>
            <pc:sldMasterMk cId="1526586486" sldId="2147483660"/>
            <pc:sldLayoutMk cId="1245019671" sldId="2147483668"/>
          </pc:sldLayoutMkLst>
          <pc:spChg chg="del">
            <ac:chgData name="Gaultier LARGE" userId="0db51674e3edcb77" providerId="LiveId" clId="{89A01F7F-D0A7-4755-8D3C-C5A3E6B818ED}" dt="2022-11-06T14:35:33.358" v="274" actId="478"/>
            <ac:spMkLst>
              <pc:docMk/>
              <pc:sldMasterMk cId="1526586486" sldId="2147483660"/>
              <pc:sldLayoutMk cId="1245019671" sldId="2147483668"/>
              <ac:spMk id="2" creationId="{FC524EAB-3B1B-63D3-8FE4-EDE0EBC90092}"/>
            </ac:spMkLst>
          </pc:spChg>
          <pc:spChg chg="add mod">
            <ac:chgData name="Gaultier LARGE" userId="0db51674e3edcb77" providerId="LiveId" clId="{89A01F7F-D0A7-4755-8D3C-C5A3E6B818ED}" dt="2022-11-06T14:35:38.948" v="276" actId="1076"/>
            <ac:spMkLst>
              <pc:docMk/>
              <pc:sldMasterMk cId="1526586486" sldId="2147483660"/>
              <pc:sldLayoutMk cId="1245019671" sldId="2147483668"/>
              <ac:spMk id="3" creationId="{579D1C60-49E9-AA91-DF45-F161433A8E5F}"/>
            </ac:spMkLst>
          </pc:spChg>
        </pc:sldLayoutChg>
        <pc:sldLayoutChg chg="modSp">
          <pc:chgData name="Gaultier LARGE" userId="0db51674e3edcb77" providerId="LiveId" clId="{89A01F7F-D0A7-4755-8D3C-C5A3E6B818ED}" dt="2022-11-06T14:35:43.641" v="277" actId="207"/>
          <pc:sldLayoutMkLst>
            <pc:docMk/>
            <pc:sldMasterMk cId="1526586486" sldId="2147483660"/>
            <pc:sldLayoutMk cId="1437042561" sldId="2147483669"/>
          </pc:sldLayoutMkLst>
          <pc:spChg chg="mod">
            <ac:chgData name="Gaultier LARGE" userId="0db51674e3edcb77" providerId="LiveId" clId="{89A01F7F-D0A7-4755-8D3C-C5A3E6B818ED}" dt="2022-11-06T14:35:43.641" v="277" actId="207"/>
            <ac:spMkLst>
              <pc:docMk/>
              <pc:sldMasterMk cId="1526586486" sldId="2147483660"/>
              <pc:sldLayoutMk cId="1437042561" sldId="2147483669"/>
              <ac:spMk id="7" creationId="{13ED5D82-0B14-01F5-7D8A-8CBFD9D4F52D}"/>
            </ac:spMkLst>
          </pc:spChg>
        </pc:sldLayoutChg>
        <pc:sldLayoutChg chg="modSp">
          <pc:chgData name="Gaultier LARGE" userId="0db51674e3edcb77" providerId="LiveId" clId="{89A01F7F-D0A7-4755-8D3C-C5A3E6B818ED}" dt="2022-11-06T14:35:47.535" v="278" actId="207"/>
          <pc:sldLayoutMkLst>
            <pc:docMk/>
            <pc:sldMasterMk cId="1526586486" sldId="2147483660"/>
            <pc:sldLayoutMk cId="2494750037" sldId="2147483670"/>
          </pc:sldLayoutMkLst>
          <pc:spChg chg="mod">
            <ac:chgData name="Gaultier LARGE" userId="0db51674e3edcb77" providerId="LiveId" clId="{89A01F7F-D0A7-4755-8D3C-C5A3E6B818ED}" dt="2022-11-06T14:35:47.535" v="278" actId="207"/>
            <ac:spMkLst>
              <pc:docMk/>
              <pc:sldMasterMk cId="1526586486" sldId="2147483660"/>
              <pc:sldLayoutMk cId="2494750037" sldId="2147483670"/>
              <ac:spMk id="5" creationId="{00510836-F433-381D-0D6C-DF851EACDA03}"/>
            </ac:spMkLst>
          </pc:spChg>
        </pc:sldLayoutChg>
        <pc:sldLayoutChg chg="modSp">
          <pc:chgData name="Gaultier LARGE" userId="0db51674e3edcb77" providerId="LiveId" clId="{89A01F7F-D0A7-4755-8D3C-C5A3E6B818ED}" dt="2022-11-06T14:35:51.706" v="279" actId="207"/>
          <pc:sldLayoutMkLst>
            <pc:docMk/>
            <pc:sldMasterMk cId="1526586486" sldId="2147483660"/>
            <pc:sldLayoutMk cId="1488195273" sldId="2147483672"/>
          </pc:sldLayoutMkLst>
          <pc:spChg chg="mod">
            <ac:chgData name="Gaultier LARGE" userId="0db51674e3edcb77" providerId="LiveId" clId="{89A01F7F-D0A7-4755-8D3C-C5A3E6B818ED}" dt="2022-11-06T14:35:51.706" v="279" actId="207"/>
            <ac:spMkLst>
              <pc:docMk/>
              <pc:sldMasterMk cId="1526586486" sldId="2147483660"/>
              <pc:sldLayoutMk cId="1488195273" sldId="2147483672"/>
              <ac:spMk id="7" creationId="{521B3005-7DFD-A5BC-659F-A262C2491D72}"/>
            </ac:spMkLst>
          </pc:spChg>
        </pc:sldLayoutChg>
        <pc:sldLayoutChg chg="modSp">
          <pc:chgData name="Gaultier LARGE" userId="0db51674e3edcb77" providerId="LiveId" clId="{89A01F7F-D0A7-4755-8D3C-C5A3E6B818ED}" dt="2022-11-06T14:36:00.850" v="280" actId="207"/>
          <pc:sldLayoutMkLst>
            <pc:docMk/>
            <pc:sldMasterMk cId="1526586486" sldId="2147483660"/>
            <pc:sldLayoutMk cId="3906590660" sldId="2147483677"/>
          </pc:sldLayoutMkLst>
          <pc:spChg chg="mod">
            <ac:chgData name="Gaultier LARGE" userId="0db51674e3edcb77" providerId="LiveId" clId="{89A01F7F-D0A7-4755-8D3C-C5A3E6B818ED}" dt="2022-11-06T14:36:00.850" v="280" actId="207"/>
            <ac:spMkLst>
              <pc:docMk/>
              <pc:sldMasterMk cId="1526586486" sldId="2147483660"/>
              <pc:sldLayoutMk cId="3906590660" sldId="2147483677"/>
              <ac:spMk id="8" creationId="{86E20049-BFCE-C286-9108-ACB4D1F28C0C}"/>
            </ac:spMkLst>
          </pc:spChg>
        </pc:sldLayoutChg>
        <pc:sldLayoutChg chg="addSp delSp modSp mod">
          <pc:chgData name="Gaultier LARGE" userId="0db51674e3edcb77" providerId="LiveId" clId="{89A01F7F-D0A7-4755-8D3C-C5A3E6B818ED}" dt="2022-11-06T14:36:06.015" v="282"/>
          <pc:sldLayoutMkLst>
            <pc:docMk/>
            <pc:sldMasterMk cId="1526586486" sldId="2147483660"/>
            <pc:sldLayoutMk cId="665573929" sldId="2147483678"/>
          </pc:sldLayoutMkLst>
          <pc:spChg chg="del">
            <ac:chgData name="Gaultier LARGE" userId="0db51674e3edcb77" providerId="LiveId" clId="{89A01F7F-D0A7-4755-8D3C-C5A3E6B818ED}" dt="2022-11-06T14:36:03.737" v="281" actId="478"/>
            <ac:spMkLst>
              <pc:docMk/>
              <pc:sldMasterMk cId="1526586486" sldId="2147483660"/>
              <pc:sldLayoutMk cId="665573929" sldId="2147483678"/>
              <ac:spMk id="2" creationId="{3A64D629-8241-EDAF-CC71-ACE5A8E30578}"/>
            </ac:spMkLst>
          </pc:spChg>
          <pc:spChg chg="add mod">
            <ac:chgData name="Gaultier LARGE" userId="0db51674e3edcb77" providerId="LiveId" clId="{89A01F7F-D0A7-4755-8D3C-C5A3E6B818ED}" dt="2022-11-06T14:36:06.015" v="282"/>
            <ac:spMkLst>
              <pc:docMk/>
              <pc:sldMasterMk cId="1526586486" sldId="2147483660"/>
              <pc:sldLayoutMk cId="665573929" sldId="2147483678"/>
              <ac:spMk id="3" creationId="{6DFD9D72-354A-1060-E33D-AE5C57E81653}"/>
            </ac:spMkLst>
          </pc:spChg>
        </pc:sldLayoutChg>
        <pc:sldLayoutChg chg="modSp">
          <pc:chgData name="Gaultier LARGE" userId="0db51674e3edcb77" providerId="LiveId" clId="{89A01F7F-D0A7-4755-8D3C-C5A3E6B818ED}" dt="2022-11-06T14:36:14.337" v="283" actId="207"/>
          <pc:sldLayoutMkLst>
            <pc:docMk/>
            <pc:sldMasterMk cId="1526586486" sldId="2147483660"/>
            <pc:sldLayoutMk cId="1126521609" sldId="2147483679"/>
          </pc:sldLayoutMkLst>
          <pc:spChg chg="mod">
            <ac:chgData name="Gaultier LARGE" userId="0db51674e3edcb77" providerId="LiveId" clId="{89A01F7F-D0A7-4755-8D3C-C5A3E6B818ED}" dt="2022-11-06T14:36:14.337" v="283" actId="207"/>
            <ac:spMkLst>
              <pc:docMk/>
              <pc:sldMasterMk cId="1526586486" sldId="2147483660"/>
              <pc:sldLayoutMk cId="1126521609" sldId="2147483679"/>
              <ac:spMk id="7" creationId="{9C66DA17-9004-408A-7794-B5556B56F84A}"/>
            </ac:spMkLst>
          </pc:spChg>
        </pc:sldLayoutChg>
        <pc:sldLayoutChg chg="addSp delSp modSp mod">
          <pc:chgData name="Gaultier LARGE" userId="0db51674e3edcb77" providerId="LiveId" clId="{89A01F7F-D0A7-4755-8D3C-C5A3E6B818ED}" dt="2022-11-06T14:36:23.975" v="286" actId="14100"/>
          <pc:sldLayoutMkLst>
            <pc:docMk/>
            <pc:sldMasterMk cId="1526586486" sldId="2147483660"/>
            <pc:sldLayoutMk cId="4144865786" sldId="2147483680"/>
          </pc:sldLayoutMkLst>
          <pc:spChg chg="del">
            <ac:chgData name="Gaultier LARGE" userId="0db51674e3edcb77" providerId="LiveId" clId="{89A01F7F-D0A7-4755-8D3C-C5A3E6B818ED}" dt="2022-11-06T14:36:19.853" v="284" actId="478"/>
            <ac:spMkLst>
              <pc:docMk/>
              <pc:sldMasterMk cId="1526586486" sldId="2147483660"/>
              <pc:sldLayoutMk cId="4144865786" sldId="2147483680"/>
              <ac:spMk id="2" creationId="{92379586-2305-67F2-F8D5-2BF8D80AD207}"/>
            </ac:spMkLst>
          </pc:spChg>
          <pc:spChg chg="add mod">
            <ac:chgData name="Gaultier LARGE" userId="0db51674e3edcb77" providerId="LiveId" clId="{89A01F7F-D0A7-4755-8D3C-C5A3E6B818ED}" dt="2022-11-06T14:36:23.975" v="286" actId="14100"/>
            <ac:spMkLst>
              <pc:docMk/>
              <pc:sldMasterMk cId="1526586486" sldId="2147483660"/>
              <pc:sldLayoutMk cId="4144865786" sldId="2147483680"/>
              <ac:spMk id="3" creationId="{1B558E64-5774-F74D-5B36-9C03E035B28A}"/>
            </ac:spMkLst>
          </pc:spChg>
        </pc:sldLayoutChg>
        <pc:sldLayoutChg chg="addSp delSp modSp mod">
          <pc:chgData name="Gaultier LARGE" userId="0db51674e3edcb77" providerId="LiveId" clId="{89A01F7F-D0A7-4755-8D3C-C5A3E6B818ED}" dt="2022-11-06T14:36:35.097" v="290" actId="14100"/>
          <pc:sldLayoutMkLst>
            <pc:docMk/>
            <pc:sldMasterMk cId="1526586486" sldId="2147483660"/>
            <pc:sldLayoutMk cId="3697952131" sldId="2147483681"/>
          </pc:sldLayoutMkLst>
          <pc:spChg chg="add mod">
            <ac:chgData name="Gaultier LARGE" userId="0db51674e3edcb77" providerId="LiveId" clId="{89A01F7F-D0A7-4755-8D3C-C5A3E6B818ED}" dt="2022-11-06T14:36:35.097" v="290" actId="14100"/>
            <ac:spMkLst>
              <pc:docMk/>
              <pc:sldMasterMk cId="1526586486" sldId="2147483660"/>
              <pc:sldLayoutMk cId="3697952131" sldId="2147483681"/>
              <ac:spMk id="2" creationId="{AA7C3BF9-3832-9D89-5A49-33CAA7B3EDBD}"/>
            </ac:spMkLst>
          </pc:spChg>
          <pc:spChg chg="del">
            <ac:chgData name="Gaultier LARGE" userId="0db51674e3edcb77" providerId="LiveId" clId="{89A01F7F-D0A7-4755-8D3C-C5A3E6B818ED}" dt="2022-11-06T14:36:27.454" v="287" actId="478"/>
            <ac:spMkLst>
              <pc:docMk/>
              <pc:sldMasterMk cId="1526586486" sldId="2147483660"/>
              <pc:sldLayoutMk cId="3697952131" sldId="2147483681"/>
              <ac:spMk id="5" creationId="{EE60866F-9F8C-760A-9DD6-7737B3392C57}"/>
            </ac:spMkLst>
          </pc:spChg>
        </pc:sldLayoutChg>
      </pc:sldMasterChg>
      <pc:sldMasterChg chg="modSldLayout">
        <pc:chgData name="Gaultier LARGE" userId="0db51674e3edcb77" providerId="LiveId" clId="{89A01F7F-D0A7-4755-8D3C-C5A3E6B818ED}" dt="2022-11-06T14:36:43.189" v="292" actId="1076"/>
        <pc:sldMasterMkLst>
          <pc:docMk/>
          <pc:sldMasterMk cId="2241868233" sldId="2147483683"/>
        </pc:sldMasterMkLst>
        <pc:sldLayoutChg chg="modSp mod">
          <pc:chgData name="Gaultier LARGE" userId="0db51674e3edcb77" providerId="LiveId" clId="{89A01F7F-D0A7-4755-8D3C-C5A3E6B818ED}" dt="2022-11-06T14:36:43.189" v="292" actId="1076"/>
          <pc:sldLayoutMkLst>
            <pc:docMk/>
            <pc:sldMasterMk cId="2241868233" sldId="2147483683"/>
            <pc:sldLayoutMk cId="1548820608" sldId="2147483686"/>
          </pc:sldLayoutMkLst>
          <pc:spChg chg="mod">
            <ac:chgData name="Gaultier LARGE" userId="0db51674e3edcb77" providerId="LiveId" clId="{89A01F7F-D0A7-4755-8D3C-C5A3E6B818ED}" dt="2022-11-06T14:36:43.189" v="292" actId="1076"/>
            <ac:spMkLst>
              <pc:docMk/>
              <pc:sldMasterMk cId="2241868233" sldId="2147483683"/>
              <pc:sldLayoutMk cId="1548820608" sldId="2147483686"/>
              <ac:spMk id="6" creationId="{DFC6A5B7-70AF-1466-3DE4-C31079CADB3F}"/>
            </ac:spMkLst>
          </pc:spChg>
        </pc:sldLayoutChg>
      </pc:sldMasterChg>
    </pc:docChg>
  </pc:docChgLst>
  <pc:docChgLst>
    <pc:chgData name="GHAZALI ELIAS" userId="S::elias.ghazali_viacesi.fr#ext#@cesifr.onmicrosoft.com::890f2cb4-ec8b-401c-b1dd-7ee723f743f5" providerId="AD" clId="Web-{975B02FF-0336-4122-8AEB-B717A4B9337B}"/>
    <pc:docChg chg="addSld delSld modSld sldOrd">
      <pc:chgData name="GHAZALI ELIAS" userId="S::elias.ghazali_viacesi.fr#ext#@cesifr.onmicrosoft.com::890f2cb4-ec8b-401c-b1dd-7ee723f743f5" providerId="AD" clId="Web-{975B02FF-0336-4122-8AEB-B717A4B9337B}" dt="2022-11-15T14:12:06.922" v="299" actId="20577"/>
      <pc:docMkLst>
        <pc:docMk/>
      </pc:docMkLst>
      <pc:sldChg chg="ord">
        <pc:chgData name="GHAZALI ELIAS" userId="S::elias.ghazali_viacesi.fr#ext#@cesifr.onmicrosoft.com::890f2cb4-ec8b-401c-b1dd-7ee723f743f5" providerId="AD" clId="Web-{975B02FF-0336-4122-8AEB-B717A4B9337B}" dt="2022-11-15T09:11:00.507" v="23"/>
        <pc:sldMkLst>
          <pc:docMk/>
          <pc:sldMk cId="1394276583" sldId="334"/>
        </pc:sldMkLst>
      </pc:sldChg>
      <pc:sldChg chg="modSp add del ord replId">
        <pc:chgData name="GHAZALI ELIAS" userId="S::elias.ghazali_viacesi.fr#ext#@cesifr.onmicrosoft.com::890f2cb4-ec8b-401c-b1dd-7ee723f743f5" providerId="AD" clId="Web-{975B02FF-0336-4122-8AEB-B717A4B9337B}" dt="2022-11-15T12:25:47.145" v="283"/>
        <pc:sldMkLst>
          <pc:docMk/>
          <pc:sldMk cId="679930938" sldId="337"/>
        </pc:sldMkLst>
        <pc:spChg chg="mod">
          <ac:chgData name="GHAZALI ELIAS" userId="S::elias.ghazali_viacesi.fr#ext#@cesifr.onmicrosoft.com::890f2cb4-ec8b-401c-b1dd-7ee723f743f5" providerId="AD" clId="Web-{975B02FF-0336-4122-8AEB-B717A4B9337B}" dt="2022-11-15T08:48:59.739" v="21" actId="20577"/>
          <ac:spMkLst>
            <pc:docMk/>
            <pc:sldMk cId="679930938" sldId="337"/>
            <ac:spMk id="2" creationId="{1F4D9EFD-A830-DEFA-AB44-7A1B23B3C00A}"/>
          </ac:spMkLst>
        </pc:spChg>
      </pc:sldChg>
      <pc:sldChg chg="addSp delSp modSp add replId">
        <pc:chgData name="GHAZALI ELIAS" userId="S::elias.ghazali_viacesi.fr#ext#@cesifr.onmicrosoft.com::890f2cb4-ec8b-401c-b1dd-7ee723f743f5" providerId="AD" clId="Web-{975B02FF-0336-4122-8AEB-B717A4B9337B}" dt="2022-11-15T12:40:26.460" v="291" actId="20577"/>
        <pc:sldMkLst>
          <pc:docMk/>
          <pc:sldMk cId="4084467678" sldId="340"/>
        </pc:sldMkLst>
        <pc:spChg chg="mod">
          <ac:chgData name="GHAZALI ELIAS" userId="S::elias.ghazali_viacesi.fr#ext#@cesifr.onmicrosoft.com::890f2cb4-ec8b-401c-b1dd-7ee723f743f5" providerId="AD" clId="Web-{975B02FF-0336-4122-8AEB-B717A4B9337B}" dt="2022-11-15T10:09:42.418" v="56" actId="20577"/>
          <ac:spMkLst>
            <pc:docMk/>
            <pc:sldMk cId="4084467678" sldId="340"/>
            <ac:spMk id="2" creationId="{1F4D9EFD-A830-DEFA-AB44-7A1B23B3C00A}"/>
          </ac:spMkLst>
        </pc:spChg>
        <pc:spChg chg="del mod">
          <ac:chgData name="GHAZALI ELIAS" userId="S::elias.ghazali_viacesi.fr#ext#@cesifr.onmicrosoft.com::890f2cb4-ec8b-401c-b1dd-7ee723f743f5" providerId="AD" clId="Web-{975B02FF-0336-4122-8AEB-B717A4B9337B}" dt="2022-11-15T09:15:48.596" v="28"/>
          <ac:spMkLst>
            <pc:docMk/>
            <pc:sldMk cId="4084467678" sldId="340"/>
            <ac:spMk id="8" creationId="{6A687D9B-1734-81DB-5A78-8C1F95C72566}"/>
          </ac:spMkLst>
        </pc:spChg>
        <pc:spChg chg="del">
          <ac:chgData name="GHAZALI ELIAS" userId="S::elias.ghazali_viacesi.fr#ext#@cesifr.onmicrosoft.com::890f2cb4-ec8b-401c-b1dd-7ee723f743f5" providerId="AD" clId="Web-{975B02FF-0336-4122-8AEB-B717A4B9337B}" dt="2022-11-15T09:15:49.502" v="30"/>
          <ac:spMkLst>
            <pc:docMk/>
            <pc:sldMk cId="4084467678" sldId="340"/>
            <ac:spMk id="21" creationId="{EB1B90C3-385F-7891-25C9-5D67647965FF}"/>
          </ac:spMkLst>
        </pc:spChg>
        <pc:spChg chg="add mod">
          <ac:chgData name="GHAZALI ELIAS" userId="S::elias.ghazali_viacesi.fr#ext#@cesifr.onmicrosoft.com::890f2cb4-ec8b-401c-b1dd-7ee723f743f5" providerId="AD" clId="Web-{975B02FF-0336-4122-8AEB-B717A4B9337B}" dt="2022-11-15T12:40:26.460" v="291" actId="20577"/>
          <ac:spMkLst>
            <pc:docMk/>
            <pc:sldMk cId="4084467678" sldId="340"/>
            <ac:spMk id="27" creationId="{DA49BE01-BB99-FCBE-C056-263D50EA40AA}"/>
          </ac:spMkLst>
        </pc:spChg>
        <pc:grpChg chg="del">
          <ac:chgData name="GHAZALI ELIAS" userId="S::elias.ghazali_viacesi.fr#ext#@cesifr.onmicrosoft.com::890f2cb4-ec8b-401c-b1dd-7ee723f743f5" providerId="AD" clId="Web-{975B02FF-0336-4122-8AEB-B717A4B9337B}" dt="2022-11-15T09:15:49.737" v="31"/>
          <ac:grpSpMkLst>
            <pc:docMk/>
            <pc:sldMk cId="4084467678" sldId="340"/>
            <ac:grpSpMk id="4" creationId="{DB42E110-2510-050A-81E2-996A1763BB51}"/>
          </ac:grpSpMkLst>
        </pc:grpChg>
        <pc:grpChg chg="del">
          <ac:chgData name="GHAZALI ELIAS" userId="S::elias.ghazali_viacesi.fr#ext#@cesifr.onmicrosoft.com::890f2cb4-ec8b-401c-b1dd-7ee723f743f5" providerId="AD" clId="Web-{975B02FF-0336-4122-8AEB-B717A4B9337B}" dt="2022-11-15T09:15:48.596" v="28"/>
          <ac:grpSpMkLst>
            <pc:docMk/>
            <pc:sldMk cId="4084467678" sldId="340"/>
            <ac:grpSpMk id="7" creationId="{EEE2F759-BBBF-AAAE-F929-67D79CE8D2A1}"/>
          </ac:grpSpMkLst>
        </pc:grpChg>
        <pc:picChg chg="add mod">
          <ac:chgData name="GHAZALI ELIAS" userId="S::elias.ghazali_viacesi.fr#ext#@cesifr.onmicrosoft.com::890f2cb4-ec8b-401c-b1dd-7ee723f743f5" providerId="AD" clId="Web-{975B02FF-0336-4122-8AEB-B717A4B9337B}" dt="2022-11-15T10:20:27.558" v="169" actId="1076"/>
          <ac:picMkLst>
            <pc:docMk/>
            <pc:sldMk cId="4084467678" sldId="340"/>
            <ac:picMk id="3" creationId="{287D9F8C-FAD6-F975-A046-7721FD93D8E7}"/>
          </ac:picMkLst>
        </pc:picChg>
        <pc:picChg chg="del">
          <ac:chgData name="GHAZALI ELIAS" userId="S::elias.ghazali_viacesi.fr#ext#@cesifr.onmicrosoft.com::890f2cb4-ec8b-401c-b1dd-7ee723f743f5" providerId="AD" clId="Web-{975B02FF-0336-4122-8AEB-B717A4B9337B}" dt="2022-11-15T09:15:43.971" v="26"/>
          <ac:picMkLst>
            <pc:docMk/>
            <pc:sldMk cId="4084467678" sldId="340"/>
            <ac:picMk id="22" creationId="{FDC67C41-3E9F-2E44-FA29-49C961BFF2F8}"/>
          </ac:picMkLst>
        </pc:picChg>
        <pc:picChg chg="del">
          <ac:chgData name="GHAZALI ELIAS" userId="S::elias.ghazali_viacesi.fr#ext#@cesifr.onmicrosoft.com::890f2cb4-ec8b-401c-b1dd-7ee723f743f5" providerId="AD" clId="Web-{975B02FF-0336-4122-8AEB-B717A4B9337B}" dt="2022-11-15T09:15:51.706" v="33"/>
          <ac:picMkLst>
            <pc:docMk/>
            <pc:sldMk cId="4084467678" sldId="340"/>
            <ac:picMk id="23" creationId="{2C9C71DB-FA4C-239C-67A8-B80B90A49459}"/>
          </ac:picMkLst>
        </pc:picChg>
        <pc:picChg chg="del">
          <ac:chgData name="GHAZALI ELIAS" userId="S::elias.ghazali_viacesi.fr#ext#@cesifr.onmicrosoft.com::890f2cb4-ec8b-401c-b1dd-7ee723f743f5" providerId="AD" clId="Web-{975B02FF-0336-4122-8AEB-B717A4B9337B}" dt="2022-11-15T09:15:43.205" v="25"/>
          <ac:picMkLst>
            <pc:docMk/>
            <pc:sldMk cId="4084467678" sldId="340"/>
            <ac:picMk id="24" creationId="{89774961-186F-C632-E493-C4898EAF8904}"/>
          </ac:picMkLst>
        </pc:picChg>
        <pc:picChg chg="del">
          <ac:chgData name="GHAZALI ELIAS" userId="S::elias.ghazali_viacesi.fr#ext#@cesifr.onmicrosoft.com::890f2cb4-ec8b-401c-b1dd-7ee723f743f5" providerId="AD" clId="Web-{975B02FF-0336-4122-8AEB-B717A4B9337B}" dt="2022-11-15T09:15:49.455" v="29"/>
          <ac:picMkLst>
            <pc:docMk/>
            <pc:sldMk cId="4084467678" sldId="340"/>
            <ac:picMk id="25" creationId="{4B19A4BC-4F9C-D8F9-05CA-464B55E87EFD}"/>
          </ac:picMkLst>
        </pc:picChg>
        <pc:picChg chg="del">
          <ac:chgData name="GHAZALI ELIAS" userId="S::elias.ghazali_viacesi.fr#ext#@cesifr.onmicrosoft.com::890f2cb4-ec8b-401c-b1dd-7ee723f743f5" providerId="AD" clId="Web-{975B02FF-0336-4122-8AEB-B717A4B9337B}" dt="2022-11-15T09:15:50.862" v="32"/>
          <ac:picMkLst>
            <pc:docMk/>
            <pc:sldMk cId="4084467678" sldId="340"/>
            <ac:picMk id="26" creationId="{F026C318-8046-4F01-A945-042859B9D40D}"/>
          </ac:picMkLst>
        </pc:picChg>
      </pc:sldChg>
      <pc:sldChg chg="modSp">
        <pc:chgData name="GHAZALI ELIAS" userId="S::elias.ghazali_viacesi.fr#ext#@cesifr.onmicrosoft.com::890f2cb4-ec8b-401c-b1dd-7ee723f743f5" providerId="AD" clId="Web-{975B02FF-0336-4122-8AEB-B717A4B9337B}" dt="2022-11-15T14:12:06.922" v="299" actId="20577"/>
        <pc:sldMkLst>
          <pc:docMk/>
          <pc:sldMk cId="3879702336" sldId="342"/>
        </pc:sldMkLst>
        <pc:spChg chg="mod">
          <ac:chgData name="GHAZALI ELIAS" userId="S::elias.ghazali_viacesi.fr#ext#@cesifr.onmicrosoft.com::890f2cb4-ec8b-401c-b1dd-7ee723f743f5" providerId="AD" clId="Web-{975B02FF-0336-4122-8AEB-B717A4B9337B}" dt="2022-11-15T14:12:06.922" v="299" actId="20577"/>
          <ac:spMkLst>
            <pc:docMk/>
            <pc:sldMk cId="3879702336" sldId="342"/>
            <ac:spMk id="3" creationId="{774DC90D-B4C8-D23D-B683-51794BA7033C}"/>
          </ac:spMkLst>
        </pc:spChg>
      </pc:sldChg>
      <pc:sldChg chg="modSp add ord replId">
        <pc:chgData name="GHAZALI ELIAS" userId="S::elias.ghazali_viacesi.fr#ext#@cesifr.onmicrosoft.com::890f2cb4-ec8b-401c-b1dd-7ee723f743f5" providerId="AD" clId="Web-{975B02FF-0336-4122-8AEB-B717A4B9337B}" dt="2022-11-15T13:30:36.854" v="297" actId="20577"/>
        <pc:sldMkLst>
          <pc:docMk/>
          <pc:sldMk cId="1153510200" sldId="346"/>
        </pc:sldMkLst>
        <pc:spChg chg="mod">
          <ac:chgData name="GHAZALI ELIAS" userId="S::elias.ghazali_viacesi.fr#ext#@cesifr.onmicrosoft.com::890f2cb4-ec8b-401c-b1dd-7ee723f743f5" providerId="AD" clId="Web-{975B02FF-0336-4122-8AEB-B717A4B9337B}" dt="2022-11-15T13:30:36.854" v="297" actId="20577"/>
          <ac:spMkLst>
            <pc:docMk/>
            <pc:sldMk cId="1153510200" sldId="346"/>
            <ac:spMk id="27" creationId="{DA49BE01-BB99-FCBE-C056-263D50EA40AA}"/>
          </ac:spMkLst>
        </pc:spChg>
      </pc:sldChg>
      <pc:sldChg chg="addSp modSp add ord replId">
        <pc:chgData name="GHAZALI ELIAS" userId="S::elias.ghazali_viacesi.fr#ext#@cesifr.onmicrosoft.com::890f2cb4-ec8b-401c-b1dd-7ee723f743f5" providerId="AD" clId="Web-{975B02FF-0336-4122-8AEB-B717A4B9337B}" dt="2022-11-15T12:41:10.352" v="292" actId="20577"/>
        <pc:sldMkLst>
          <pc:docMk/>
          <pc:sldMk cId="1208837891" sldId="347"/>
        </pc:sldMkLst>
        <pc:spChg chg="mod">
          <ac:chgData name="GHAZALI ELIAS" userId="S::elias.ghazali_viacesi.fr#ext#@cesifr.onmicrosoft.com::890f2cb4-ec8b-401c-b1dd-7ee723f743f5" providerId="AD" clId="Web-{975B02FF-0336-4122-8AEB-B717A4B9337B}" dt="2022-11-15T12:41:10.352" v="292" actId="20577"/>
          <ac:spMkLst>
            <pc:docMk/>
            <pc:sldMk cId="1208837891" sldId="347"/>
            <ac:spMk id="2" creationId="{1F4D9EFD-A830-DEFA-AB44-7A1B23B3C00A}"/>
          </ac:spMkLst>
        </pc:spChg>
        <pc:spChg chg="add mod">
          <ac:chgData name="GHAZALI ELIAS" userId="S::elias.ghazali_viacesi.fr#ext#@cesifr.onmicrosoft.com::890f2cb4-ec8b-401c-b1dd-7ee723f743f5" providerId="AD" clId="Web-{975B02FF-0336-4122-8AEB-B717A4B9337B}" dt="2022-11-15T10:20:09.761" v="166" actId="20577"/>
          <ac:spMkLst>
            <pc:docMk/>
            <pc:sldMk cId="1208837891" sldId="347"/>
            <ac:spMk id="4" creationId="{09224AC8-BBEA-7F7B-CB6C-F91CAF70ED08}"/>
          </ac:spMkLst>
        </pc:spChg>
        <pc:spChg chg="mod">
          <ac:chgData name="GHAZALI ELIAS" userId="S::elias.ghazali_viacesi.fr#ext#@cesifr.onmicrosoft.com::890f2cb4-ec8b-401c-b1dd-7ee723f743f5" providerId="AD" clId="Web-{975B02FF-0336-4122-8AEB-B717A4B9337B}" dt="2022-11-15T10:20:09.042" v="165" actId="20577"/>
          <ac:spMkLst>
            <pc:docMk/>
            <pc:sldMk cId="1208837891" sldId="347"/>
            <ac:spMk id="27" creationId="{DA49BE01-BB99-FCBE-C056-263D50EA40AA}"/>
          </ac:spMkLst>
        </pc:spChg>
      </pc:sldChg>
      <pc:sldChg chg="add del replId">
        <pc:chgData name="GHAZALI ELIAS" userId="S::elias.ghazali_viacesi.fr#ext#@cesifr.onmicrosoft.com::890f2cb4-ec8b-401c-b1dd-7ee723f743f5" providerId="AD" clId="Web-{975B02FF-0336-4122-8AEB-B717A4B9337B}" dt="2022-11-15T10:14:35.597" v="90"/>
        <pc:sldMkLst>
          <pc:docMk/>
          <pc:sldMk cId="3090648610" sldId="348"/>
        </pc:sldMkLst>
      </pc:sldChg>
      <pc:sldChg chg="addSp delSp modSp add ord replId">
        <pc:chgData name="GHAZALI ELIAS" userId="S::elias.ghazali_viacesi.fr#ext#@cesifr.onmicrosoft.com::890f2cb4-ec8b-401c-b1dd-7ee723f743f5" providerId="AD" clId="Web-{975B02FF-0336-4122-8AEB-B717A4B9337B}" dt="2022-11-15T10:58:33.269" v="281" actId="20577"/>
        <pc:sldMkLst>
          <pc:docMk/>
          <pc:sldMk cId="1849095186" sldId="349"/>
        </pc:sldMkLst>
        <pc:spChg chg="add del mod">
          <ac:chgData name="GHAZALI ELIAS" userId="S::elias.ghazali_viacesi.fr#ext#@cesifr.onmicrosoft.com::890f2cb4-ec8b-401c-b1dd-7ee723f743f5" providerId="AD" clId="Web-{975B02FF-0336-4122-8AEB-B717A4B9337B}" dt="2022-11-15T10:44:05.217" v="201"/>
          <ac:spMkLst>
            <pc:docMk/>
            <pc:sldMk cId="1849095186" sldId="349"/>
            <ac:spMk id="6" creationId="{52CCF429-E5C9-6121-CA71-25A17249415A}"/>
          </ac:spMkLst>
        </pc:spChg>
        <pc:spChg chg="add mod">
          <ac:chgData name="GHAZALI ELIAS" userId="S::elias.ghazali_viacesi.fr#ext#@cesifr.onmicrosoft.com::890f2cb4-ec8b-401c-b1dd-7ee723f743f5" providerId="AD" clId="Web-{975B02FF-0336-4122-8AEB-B717A4B9337B}" dt="2022-11-15T10:58:33.269" v="281" actId="20577"/>
          <ac:spMkLst>
            <pc:docMk/>
            <pc:sldMk cId="1849095186" sldId="349"/>
            <ac:spMk id="9" creationId="{EED09220-8C48-83C3-F459-F93C9D9AE777}"/>
          </ac:spMkLst>
        </pc:spChg>
        <pc:spChg chg="del mod">
          <ac:chgData name="GHAZALI ELIAS" userId="S::elias.ghazali_viacesi.fr#ext#@cesifr.onmicrosoft.com::890f2cb4-ec8b-401c-b1dd-7ee723f743f5" providerId="AD" clId="Web-{975B02FF-0336-4122-8AEB-B717A4B9337B}" dt="2022-11-15T10:39:33.117" v="180"/>
          <ac:spMkLst>
            <pc:docMk/>
            <pc:sldMk cId="1849095186" sldId="349"/>
            <ac:spMk id="27" creationId="{DA49BE01-BB99-FCBE-C056-263D50EA40AA}"/>
          </ac:spMkLst>
        </pc:spChg>
        <pc:picChg chg="del">
          <ac:chgData name="GHAZALI ELIAS" userId="S::elias.ghazali_viacesi.fr#ext#@cesifr.onmicrosoft.com::890f2cb4-ec8b-401c-b1dd-7ee723f743f5" providerId="AD" clId="Web-{975B02FF-0336-4122-8AEB-B717A4B9337B}" dt="2022-11-15T10:22:42.265" v="172"/>
          <ac:picMkLst>
            <pc:docMk/>
            <pc:sldMk cId="1849095186" sldId="349"/>
            <ac:picMk id="3" creationId="{287D9F8C-FAD6-F975-A046-7721FD93D8E7}"/>
          </ac:picMkLst>
        </pc:picChg>
        <pc:picChg chg="add mod">
          <ac:chgData name="GHAZALI ELIAS" userId="S::elias.ghazali_viacesi.fr#ext#@cesifr.onmicrosoft.com::890f2cb4-ec8b-401c-b1dd-7ee723f743f5" providerId="AD" clId="Web-{975B02FF-0336-4122-8AEB-B717A4B9337B}" dt="2022-11-15T10:46:01.517" v="276" actId="1076"/>
          <ac:picMkLst>
            <pc:docMk/>
            <pc:sldMk cId="1849095186" sldId="349"/>
            <ac:picMk id="4" creationId="{FF3E5D98-B5A2-6554-FD70-9BDD498F25DF}"/>
          </ac:picMkLst>
        </pc:picChg>
        <pc:picChg chg="add mod">
          <ac:chgData name="GHAZALI ELIAS" userId="S::elias.ghazali_viacesi.fr#ext#@cesifr.onmicrosoft.com::890f2cb4-ec8b-401c-b1dd-7ee723f743f5" providerId="AD" clId="Web-{975B02FF-0336-4122-8AEB-B717A4B9337B}" dt="2022-11-15T10:46:03.376" v="277" actId="1076"/>
          <ac:picMkLst>
            <pc:docMk/>
            <pc:sldMk cId="1849095186" sldId="349"/>
            <ac:picMk id="5" creationId="{1E86BE3E-24B4-1215-A805-4F8F4E58C7CE}"/>
          </ac:picMkLst>
        </pc:picChg>
        <pc:picChg chg="add del mod">
          <ac:chgData name="GHAZALI ELIAS" userId="S::elias.ghazali_viacesi.fr#ext#@cesifr.onmicrosoft.com::890f2cb4-ec8b-401c-b1dd-7ee723f743f5" providerId="AD" clId="Web-{975B02FF-0336-4122-8AEB-B717A4B9337B}" dt="2022-11-15T10:44:12.108" v="203"/>
          <ac:picMkLst>
            <pc:docMk/>
            <pc:sldMk cId="1849095186" sldId="349"/>
            <ac:picMk id="7" creationId="{B959E8CA-CBAA-C1C3-9425-E927372009F0}"/>
          </ac:picMkLst>
        </pc:picChg>
      </pc:sldChg>
    </pc:docChg>
  </pc:docChgLst>
  <pc:docChgLst>
    <pc:chgData name="Gaultier LARGE" userId="0db51674e3edcb77" providerId="LiveId" clId="{CF7B1A88-0874-450B-8050-E0BB8F7FD742}"/>
    <pc:docChg chg="delSld modSld">
      <pc:chgData name="Gaultier LARGE" userId="0db51674e3edcb77" providerId="LiveId" clId="{CF7B1A88-0874-450B-8050-E0BB8F7FD742}" dt="2022-11-14T19:44:52.240" v="2" actId="47"/>
      <pc:docMkLst>
        <pc:docMk/>
      </pc:docMkLst>
      <pc:sldChg chg="del">
        <pc:chgData name="Gaultier LARGE" userId="0db51674e3edcb77" providerId="LiveId" clId="{CF7B1A88-0874-450B-8050-E0BB8F7FD742}" dt="2022-11-14T19:43:36.741" v="0" actId="47"/>
        <pc:sldMkLst>
          <pc:docMk/>
          <pc:sldMk cId="1774401719" sldId="265"/>
        </pc:sldMkLst>
      </pc:sldChg>
      <pc:sldChg chg="del">
        <pc:chgData name="Gaultier LARGE" userId="0db51674e3edcb77" providerId="LiveId" clId="{CF7B1A88-0874-450B-8050-E0BB8F7FD742}" dt="2022-11-14T19:43:36.741" v="0" actId="47"/>
        <pc:sldMkLst>
          <pc:docMk/>
          <pc:sldMk cId="323497878" sldId="266"/>
        </pc:sldMkLst>
      </pc:sldChg>
      <pc:sldChg chg="del">
        <pc:chgData name="Gaultier LARGE" userId="0db51674e3edcb77" providerId="LiveId" clId="{CF7B1A88-0874-450B-8050-E0BB8F7FD742}" dt="2022-11-14T19:43:36.741" v="0" actId="47"/>
        <pc:sldMkLst>
          <pc:docMk/>
          <pc:sldMk cId="1980389524" sldId="267"/>
        </pc:sldMkLst>
      </pc:sldChg>
      <pc:sldChg chg="del">
        <pc:chgData name="Gaultier LARGE" userId="0db51674e3edcb77" providerId="LiveId" clId="{CF7B1A88-0874-450B-8050-E0BB8F7FD742}" dt="2022-11-14T19:43:36.741" v="0" actId="47"/>
        <pc:sldMkLst>
          <pc:docMk/>
          <pc:sldMk cId="2936201509" sldId="269"/>
        </pc:sldMkLst>
      </pc:sldChg>
      <pc:sldChg chg="del">
        <pc:chgData name="Gaultier LARGE" userId="0db51674e3edcb77" providerId="LiveId" clId="{CF7B1A88-0874-450B-8050-E0BB8F7FD742}" dt="2022-11-14T19:43:36.741" v="0" actId="47"/>
        <pc:sldMkLst>
          <pc:docMk/>
          <pc:sldMk cId="1314920523" sldId="270"/>
        </pc:sldMkLst>
      </pc:sldChg>
      <pc:sldChg chg="del">
        <pc:chgData name="Gaultier LARGE" userId="0db51674e3edcb77" providerId="LiveId" clId="{CF7B1A88-0874-450B-8050-E0BB8F7FD742}" dt="2022-11-14T19:43:36.741" v="0" actId="47"/>
        <pc:sldMkLst>
          <pc:docMk/>
          <pc:sldMk cId="1841068132" sldId="271"/>
        </pc:sldMkLst>
      </pc:sldChg>
      <pc:sldChg chg="modSp mod">
        <pc:chgData name="Gaultier LARGE" userId="0db51674e3edcb77" providerId="LiveId" clId="{CF7B1A88-0874-450B-8050-E0BB8F7FD742}" dt="2022-11-14T19:44:13.706" v="1" actId="108"/>
        <pc:sldMkLst>
          <pc:docMk/>
          <pc:sldMk cId="2413336500" sldId="326"/>
        </pc:sldMkLst>
        <pc:spChg chg="mod">
          <ac:chgData name="Gaultier LARGE" userId="0db51674e3edcb77" providerId="LiveId" clId="{CF7B1A88-0874-450B-8050-E0BB8F7FD742}" dt="2022-11-14T19:44:13.706" v="1" actId="108"/>
          <ac:spMkLst>
            <pc:docMk/>
            <pc:sldMk cId="2413336500" sldId="326"/>
            <ac:spMk id="3" creationId="{339BEFB0-AB66-B2AC-9FDF-121DC0AC5D75}"/>
          </ac:spMkLst>
        </pc:spChg>
      </pc:sldChg>
      <pc:sldChg chg="del">
        <pc:chgData name="Gaultier LARGE" userId="0db51674e3edcb77" providerId="LiveId" clId="{CF7B1A88-0874-450B-8050-E0BB8F7FD742}" dt="2022-11-14T19:44:52.240" v="2" actId="47"/>
        <pc:sldMkLst>
          <pc:docMk/>
          <pc:sldMk cId="542187980" sldId="327"/>
        </pc:sldMkLst>
      </pc:sldChg>
    </pc:docChg>
  </pc:docChgLst>
  <pc:docChgLst>
    <pc:chgData name="FASSOT ERWAN" userId="S::erwan.fassot_viacesi.fr#ext#@cesifr.onmicrosoft.com::dc43de64-e289-46c3-a5a8-d9d9569b6c0d" providerId="AD" clId="Web-{29086DA7-2DA6-9149-9628-EE4834D5D17D}"/>
    <pc:docChg chg="modSld">
      <pc:chgData name="FASSOT ERWAN" userId="S::erwan.fassot_viacesi.fr#ext#@cesifr.onmicrosoft.com::dc43de64-e289-46c3-a5a8-d9d9569b6c0d" providerId="AD" clId="Web-{29086DA7-2DA6-9149-9628-EE4834D5D17D}" dt="2022-11-17T08:19:32.079" v="156"/>
      <pc:docMkLst>
        <pc:docMk/>
      </pc:docMkLst>
      <pc:sldChg chg="modSp">
        <pc:chgData name="FASSOT ERWAN" userId="S::erwan.fassot_viacesi.fr#ext#@cesifr.onmicrosoft.com::dc43de64-e289-46c3-a5a8-d9d9569b6c0d" providerId="AD" clId="Web-{29086DA7-2DA6-9149-9628-EE4834D5D17D}" dt="2022-11-17T08:14:44.731" v="14" actId="20577"/>
        <pc:sldMkLst>
          <pc:docMk/>
          <pc:sldMk cId="1415237479" sldId="367"/>
        </pc:sldMkLst>
        <pc:spChg chg="mod">
          <ac:chgData name="FASSOT ERWAN" userId="S::erwan.fassot_viacesi.fr#ext#@cesifr.onmicrosoft.com::dc43de64-e289-46c3-a5a8-d9d9569b6c0d" providerId="AD" clId="Web-{29086DA7-2DA6-9149-9628-EE4834D5D17D}" dt="2022-11-17T08:13:56.805" v="2" actId="20577"/>
          <ac:spMkLst>
            <pc:docMk/>
            <pc:sldMk cId="1415237479" sldId="367"/>
            <ac:spMk id="2" creationId="{F2FC8B8F-49C3-8C56-9E9E-0BD0B045AEA8}"/>
          </ac:spMkLst>
        </pc:spChg>
        <pc:spChg chg="mod">
          <ac:chgData name="FASSOT ERWAN" userId="S::erwan.fassot_viacesi.fr#ext#@cesifr.onmicrosoft.com::dc43de64-e289-46c3-a5a8-d9d9569b6c0d" providerId="AD" clId="Web-{29086DA7-2DA6-9149-9628-EE4834D5D17D}" dt="2022-11-17T08:14:44.731" v="14" actId="20577"/>
          <ac:spMkLst>
            <pc:docMk/>
            <pc:sldMk cId="1415237479" sldId="367"/>
            <ac:spMk id="3" creationId="{79ACA8C8-735C-6ABC-E0E6-29F9DA3E8696}"/>
          </ac:spMkLst>
        </pc:spChg>
      </pc:sldChg>
      <pc:sldChg chg="modSp">
        <pc:chgData name="FASSOT ERWAN" userId="S::erwan.fassot_viacesi.fr#ext#@cesifr.onmicrosoft.com::dc43de64-e289-46c3-a5a8-d9d9569b6c0d" providerId="AD" clId="Web-{29086DA7-2DA6-9149-9628-EE4834D5D17D}" dt="2022-11-17T08:19:32.079" v="156"/>
        <pc:sldMkLst>
          <pc:docMk/>
          <pc:sldMk cId="3827500851" sldId="368"/>
        </pc:sldMkLst>
        <pc:graphicFrameChg chg="mod modGraphic">
          <ac:chgData name="FASSOT ERWAN" userId="S::erwan.fassot_viacesi.fr#ext#@cesifr.onmicrosoft.com::dc43de64-e289-46c3-a5a8-d9d9569b6c0d" providerId="AD" clId="Web-{29086DA7-2DA6-9149-9628-EE4834D5D17D}" dt="2022-11-17T08:19:32.079" v="156"/>
          <ac:graphicFrameMkLst>
            <pc:docMk/>
            <pc:sldMk cId="3827500851" sldId="368"/>
            <ac:graphicFrameMk id="4" creationId="{FC3FE15E-5CF6-1CFE-2225-CF5FA48F0043}"/>
          </ac:graphicFrameMkLst>
        </pc:graphicFrameChg>
      </pc:sldChg>
    </pc:docChg>
  </pc:docChgLst>
  <pc:docChgLst>
    <pc:chgData name="Gaultier Large" userId="S::gaultier_eduxim.com#ext#@cesifr.onmicrosoft.com::46adfd0d-4f2c-462b-a817-c1b95378f97d" providerId="AD" clId="Web-{97ACFD4A-A110-41F8-9A7D-A2DFEF8AFA7A}"/>
    <pc:docChg chg="addSld delSld modSld sldOrd">
      <pc:chgData name="Gaultier Large" userId="S::gaultier_eduxim.com#ext#@cesifr.onmicrosoft.com::46adfd0d-4f2c-462b-a817-c1b95378f97d" providerId="AD" clId="Web-{97ACFD4A-A110-41F8-9A7D-A2DFEF8AFA7A}" dt="2022-11-15T12:41:53.854" v="104" actId="20577"/>
      <pc:docMkLst>
        <pc:docMk/>
      </pc:docMkLst>
      <pc:sldChg chg="del">
        <pc:chgData name="Gaultier Large" userId="S::gaultier_eduxim.com#ext#@cesifr.onmicrosoft.com::46adfd0d-4f2c-462b-a817-c1b95378f97d" providerId="AD" clId="Web-{97ACFD4A-A110-41F8-9A7D-A2DFEF8AFA7A}" dt="2022-11-15T12:39:55.865" v="5"/>
        <pc:sldMkLst>
          <pc:docMk/>
          <pc:sldMk cId="811914786" sldId="321"/>
        </pc:sldMkLst>
      </pc:sldChg>
      <pc:sldChg chg="del">
        <pc:chgData name="Gaultier Large" userId="S::gaultier_eduxim.com#ext#@cesifr.onmicrosoft.com::46adfd0d-4f2c-462b-a817-c1b95378f97d" providerId="AD" clId="Web-{97ACFD4A-A110-41F8-9A7D-A2DFEF8AFA7A}" dt="2022-11-15T12:39:55.865" v="3"/>
        <pc:sldMkLst>
          <pc:docMk/>
          <pc:sldMk cId="2063381242" sldId="322"/>
        </pc:sldMkLst>
      </pc:sldChg>
      <pc:sldChg chg="del">
        <pc:chgData name="Gaultier Large" userId="S::gaultier_eduxim.com#ext#@cesifr.onmicrosoft.com::46adfd0d-4f2c-462b-a817-c1b95378f97d" providerId="AD" clId="Web-{97ACFD4A-A110-41F8-9A7D-A2DFEF8AFA7A}" dt="2022-11-15T12:39:55.865" v="4"/>
        <pc:sldMkLst>
          <pc:docMk/>
          <pc:sldMk cId="2413336500" sldId="326"/>
        </pc:sldMkLst>
      </pc:sldChg>
      <pc:sldChg chg="del">
        <pc:chgData name="Gaultier Large" userId="S::gaultier_eduxim.com#ext#@cesifr.onmicrosoft.com::46adfd0d-4f2c-462b-a817-c1b95378f97d" providerId="AD" clId="Web-{97ACFD4A-A110-41F8-9A7D-A2DFEF8AFA7A}" dt="2022-11-15T12:39:34.661" v="0"/>
        <pc:sldMkLst>
          <pc:docMk/>
          <pc:sldMk cId="1522466254" sldId="345"/>
        </pc:sldMkLst>
      </pc:sldChg>
      <pc:sldChg chg="add ord">
        <pc:chgData name="Gaultier Large" userId="S::gaultier_eduxim.com#ext#@cesifr.onmicrosoft.com::46adfd0d-4f2c-462b-a817-c1b95378f97d" providerId="AD" clId="Web-{97ACFD4A-A110-41F8-9A7D-A2DFEF8AFA7A}" dt="2022-11-15T12:39:41.599" v="2"/>
        <pc:sldMkLst>
          <pc:docMk/>
          <pc:sldMk cId="2389905821" sldId="353"/>
        </pc:sldMkLst>
      </pc:sldChg>
      <pc:sldChg chg="modSp add">
        <pc:chgData name="Gaultier Large" userId="S::gaultier_eduxim.com#ext#@cesifr.onmicrosoft.com::46adfd0d-4f2c-462b-a817-c1b95378f97d" providerId="AD" clId="Web-{97ACFD4A-A110-41F8-9A7D-A2DFEF8AFA7A}" dt="2022-11-15T12:41:53.854" v="104" actId="20577"/>
        <pc:sldMkLst>
          <pc:docMk/>
          <pc:sldMk cId="4244505472" sldId="354"/>
        </pc:sldMkLst>
        <pc:spChg chg="mod">
          <ac:chgData name="Gaultier Large" userId="S::gaultier_eduxim.com#ext#@cesifr.onmicrosoft.com::46adfd0d-4f2c-462b-a817-c1b95378f97d" providerId="AD" clId="Web-{97ACFD4A-A110-41F8-9A7D-A2DFEF8AFA7A}" dt="2022-11-15T12:41:53.854" v="104" actId="20577"/>
          <ac:spMkLst>
            <pc:docMk/>
            <pc:sldMk cId="4244505472" sldId="354"/>
            <ac:spMk id="3" creationId="{273069AD-62AA-C029-0D3E-0FDE8C03FF81}"/>
          </ac:spMkLst>
        </pc:spChg>
      </pc:sldChg>
      <pc:sldChg chg="add">
        <pc:chgData name="Gaultier Large" userId="S::gaultier_eduxim.com#ext#@cesifr.onmicrosoft.com::46adfd0d-4f2c-462b-a817-c1b95378f97d" providerId="AD" clId="Web-{97ACFD4A-A110-41F8-9A7D-A2DFEF8AFA7A}" dt="2022-11-15T12:40:38.132" v="7"/>
        <pc:sldMkLst>
          <pc:docMk/>
          <pc:sldMk cId="1131376277" sldId="355"/>
        </pc:sldMkLst>
      </pc:sldChg>
      <pc:sldChg chg="modSp add">
        <pc:chgData name="Gaultier Large" userId="S::gaultier_eduxim.com#ext#@cesifr.onmicrosoft.com::46adfd0d-4f2c-462b-a817-c1b95378f97d" providerId="AD" clId="Web-{97ACFD4A-A110-41F8-9A7D-A2DFEF8AFA7A}" dt="2022-11-15T12:41:22.415" v="77" actId="20577"/>
        <pc:sldMkLst>
          <pc:docMk/>
          <pc:sldMk cId="3019539442" sldId="356"/>
        </pc:sldMkLst>
        <pc:spChg chg="mod">
          <ac:chgData name="Gaultier Large" userId="S::gaultier_eduxim.com#ext#@cesifr.onmicrosoft.com::46adfd0d-4f2c-462b-a817-c1b95378f97d" providerId="AD" clId="Web-{97ACFD4A-A110-41F8-9A7D-A2DFEF8AFA7A}" dt="2022-11-15T12:41:22.415" v="77" actId="20577"/>
          <ac:spMkLst>
            <pc:docMk/>
            <pc:sldMk cId="3019539442" sldId="356"/>
            <ac:spMk id="3" creationId="{339BEFB0-AB66-B2AC-9FDF-121DC0AC5D75}"/>
          </ac:spMkLst>
        </pc:spChg>
      </pc:sldChg>
      <pc:sldChg chg="modSp add">
        <pc:chgData name="Gaultier Large" userId="S::gaultier_eduxim.com#ext#@cesifr.onmicrosoft.com::46adfd0d-4f2c-462b-a817-c1b95378f97d" providerId="AD" clId="Web-{97ACFD4A-A110-41F8-9A7D-A2DFEF8AFA7A}" dt="2022-11-15T12:41:41.853" v="103" actId="20577"/>
        <pc:sldMkLst>
          <pc:docMk/>
          <pc:sldMk cId="4056512558" sldId="357"/>
        </pc:sldMkLst>
        <pc:spChg chg="mod">
          <ac:chgData name="Gaultier Large" userId="S::gaultier_eduxim.com#ext#@cesifr.onmicrosoft.com::46adfd0d-4f2c-462b-a817-c1b95378f97d" providerId="AD" clId="Web-{97ACFD4A-A110-41F8-9A7D-A2DFEF8AFA7A}" dt="2022-11-15T12:41:41.853" v="103" actId="20577"/>
          <ac:spMkLst>
            <pc:docMk/>
            <pc:sldMk cId="4056512558" sldId="357"/>
            <ac:spMk id="3" creationId="{339BEFB0-AB66-B2AC-9FDF-121DC0AC5D75}"/>
          </ac:spMkLst>
        </pc:spChg>
      </pc:sldChg>
    </pc:docChg>
  </pc:docChgLst>
  <pc:docChgLst>
    <pc:chgData name="Gaultier Large" userId="S::gaultier_eduxim.com#ext#@cesifr.onmicrosoft.com::46adfd0d-4f2c-462b-a817-c1b95378f97d" providerId="AD" clId="Web-{C83E5D72-4D5D-4415-85D8-48D4E7677210}"/>
    <pc:docChg chg="addSld modSld sldOrd">
      <pc:chgData name="Gaultier Large" userId="S::gaultier_eduxim.com#ext#@cesifr.onmicrosoft.com::46adfd0d-4f2c-462b-a817-c1b95378f97d" providerId="AD" clId="Web-{C83E5D72-4D5D-4415-85D8-48D4E7677210}" dt="2022-11-15T11:08:09.723" v="4" actId="20577"/>
      <pc:docMkLst>
        <pc:docMk/>
      </pc:docMkLst>
      <pc:sldChg chg="modSp">
        <pc:chgData name="Gaultier Large" userId="S::gaultier_eduxim.com#ext#@cesifr.onmicrosoft.com::46adfd0d-4f2c-462b-a817-c1b95378f97d" providerId="AD" clId="Web-{C83E5D72-4D5D-4415-85D8-48D4E7677210}" dt="2022-11-15T11:08:09.723" v="4" actId="20577"/>
        <pc:sldMkLst>
          <pc:docMk/>
          <pc:sldMk cId="1394276583" sldId="334"/>
        </pc:sldMkLst>
        <pc:spChg chg="mod">
          <ac:chgData name="Gaultier Large" userId="S::gaultier_eduxim.com#ext#@cesifr.onmicrosoft.com::46adfd0d-4f2c-462b-a817-c1b95378f97d" providerId="AD" clId="Web-{C83E5D72-4D5D-4415-85D8-48D4E7677210}" dt="2022-11-15T11:08:09.723" v="4" actId="20577"/>
          <ac:spMkLst>
            <pc:docMk/>
            <pc:sldMk cId="1394276583" sldId="334"/>
            <ac:spMk id="2" creationId="{E3C06929-797E-0704-7753-72A04EFF4655}"/>
          </ac:spMkLst>
        </pc:spChg>
      </pc:sldChg>
      <pc:sldChg chg="modSp">
        <pc:chgData name="Gaultier Large" userId="S::gaultier_eduxim.com#ext#@cesifr.onmicrosoft.com::46adfd0d-4f2c-462b-a817-c1b95378f97d" providerId="AD" clId="Web-{C83E5D72-4D5D-4415-85D8-48D4E7677210}" dt="2022-11-15T09:32:37.777" v="1" actId="20577"/>
        <pc:sldMkLst>
          <pc:docMk/>
          <pc:sldMk cId="888394543" sldId="336"/>
        </pc:sldMkLst>
        <pc:spChg chg="mod">
          <ac:chgData name="Gaultier Large" userId="S::gaultier_eduxim.com#ext#@cesifr.onmicrosoft.com::46adfd0d-4f2c-462b-a817-c1b95378f97d" providerId="AD" clId="Web-{C83E5D72-4D5D-4415-85D8-48D4E7677210}" dt="2022-11-15T09:32:37.777" v="1" actId="20577"/>
          <ac:spMkLst>
            <pc:docMk/>
            <pc:sldMk cId="888394543" sldId="336"/>
            <ac:spMk id="3" creationId="{F3BE6CB1-6358-8003-6E40-D6D67430424A}"/>
          </ac:spMkLst>
        </pc:spChg>
      </pc:sldChg>
      <pc:sldChg chg="add ord">
        <pc:chgData name="Gaultier Large" userId="S::gaultier_eduxim.com#ext#@cesifr.onmicrosoft.com::46adfd0d-4f2c-462b-a817-c1b95378f97d" providerId="AD" clId="Web-{C83E5D72-4D5D-4415-85D8-48D4E7677210}" dt="2022-11-15T09:34:31.905" v="3"/>
        <pc:sldMkLst>
          <pc:docMk/>
          <pc:sldMk cId="1522466254" sldId="345"/>
        </pc:sldMkLst>
      </pc:sldChg>
    </pc:docChg>
  </pc:docChgLst>
  <pc:docChgLst>
    <pc:chgData name="GHAZALI ELIAS" userId="S::elias.ghazali_viacesi.fr#ext#@cesifr.onmicrosoft.com::890f2cb4-ec8b-401c-b1dd-7ee723f743f5" providerId="AD" clId="Web-{A9875B20-B506-4BBD-953F-DB0972C6CA58}"/>
    <pc:docChg chg="modSld">
      <pc:chgData name="GHAZALI ELIAS" userId="S::elias.ghazali_viacesi.fr#ext#@cesifr.onmicrosoft.com::890f2cb4-ec8b-401c-b1dd-7ee723f743f5" providerId="AD" clId="Web-{A9875B20-B506-4BBD-953F-DB0972C6CA58}" dt="2022-11-17T08:54:13.667" v="23" actId="20577"/>
      <pc:docMkLst>
        <pc:docMk/>
      </pc:docMkLst>
      <pc:sldChg chg="modSp">
        <pc:chgData name="GHAZALI ELIAS" userId="S::elias.ghazali_viacesi.fr#ext#@cesifr.onmicrosoft.com::890f2cb4-ec8b-401c-b1dd-7ee723f743f5" providerId="AD" clId="Web-{A9875B20-B506-4BBD-953F-DB0972C6CA58}" dt="2022-11-17T08:43:34.354" v="20" actId="20577"/>
        <pc:sldMkLst>
          <pc:docMk/>
          <pc:sldMk cId="1607735663" sldId="379"/>
        </pc:sldMkLst>
        <pc:spChg chg="mod">
          <ac:chgData name="GHAZALI ELIAS" userId="S::elias.ghazali_viacesi.fr#ext#@cesifr.onmicrosoft.com::890f2cb4-ec8b-401c-b1dd-7ee723f743f5" providerId="AD" clId="Web-{A9875B20-B506-4BBD-953F-DB0972C6CA58}" dt="2022-11-17T08:43:34.354" v="20" actId="20577"/>
          <ac:spMkLst>
            <pc:docMk/>
            <pc:sldMk cId="1607735663" sldId="379"/>
            <ac:spMk id="10" creationId="{8D1A419E-EF81-0ED3-D74F-EA7CB561BAAE}"/>
          </ac:spMkLst>
        </pc:spChg>
      </pc:sldChg>
      <pc:sldChg chg="modSp">
        <pc:chgData name="GHAZALI ELIAS" userId="S::elias.ghazali_viacesi.fr#ext#@cesifr.onmicrosoft.com::890f2cb4-ec8b-401c-b1dd-7ee723f743f5" providerId="AD" clId="Web-{A9875B20-B506-4BBD-953F-DB0972C6CA58}" dt="2022-11-17T08:54:13.667" v="23" actId="20577"/>
        <pc:sldMkLst>
          <pc:docMk/>
          <pc:sldMk cId="1948518925" sldId="385"/>
        </pc:sldMkLst>
        <pc:spChg chg="mod">
          <ac:chgData name="GHAZALI ELIAS" userId="S::elias.ghazali_viacesi.fr#ext#@cesifr.onmicrosoft.com::890f2cb4-ec8b-401c-b1dd-7ee723f743f5" providerId="AD" clId="Web-{A9875B20-B506-4BBD-953F-DB0972C6CA58}" dt="2022-11-17T08:54:13.667" v="23" actId="20577"/>
          <ac:spMkLst>
            <pc:docMk/>
            <pc:sldMk cId="1948518925" sldId="385"/>
            <ac:spMk id="13" creationId="{617CAE1D-98EB-D8F0-BF27-052D7FA09972}"/>
          </ac:spMkLst>
        </pc:spChg>
      </pc:sldChg>
    </pc:docChg>
  </pc:docChgLst>
  <pc:docChgLst>
    <pc:chgData name="Gaultier LARGE" userId="0db51674e3edcb77" providerId="LiveId" clId="{02A83F66-F2B7-4A87-8244-ADFE2302CBB6}"/>
    <pc:docChg chg="custSel modSld">
      <pc:chgData name="Gaultier LARGE" userId="0db51674e3edcb77" providerId="LiveId" clId="{02A83F66-F2B7-4A87-8244-ADFE2302CBB6}" dt="2023-10-09T10:53:39.694" v="283"/>
      <pc:docMkLst>
        <pc:docMk/>
      </pc:docMkLst>
      <pc:sldChg chg="modSp mod">
        <pc:chgData name="Gaultier LARGE" userId="0db51674e3edcb77" providerId="LiveId" clId="{02A83F66-F2B7-4A87-8244-ADFE2302CBB6}" dt="2023-10-09T10:53:39.694" v="283"/>
        <pc:sldMkLst>
          <pc:docMk/>
          <pc:sldMk cId="698403556" sldId="256"/>
        </pc:sldMkLst>
        <pc:spChg chg="mod">
          <ac:chgData name="Gaultier LARGE" userId="0db51674e3edcb77" providerId="LiveId" clId="{02A83F66-F2B7-4A87-8244-ADFE2302CBB6}" dt="2023-10-09T10:53:39.694" v="283"/>
          <ac:spMkLst>
            <pc:docMk/>
            <pc:sldMk cId="698403556" sldId="256"/>
            <ac:spMk id="2" creationId="{D5874A95-8D61-23E5-D797-1D94982B6446}"/>
          </ac:spMkLst>
        </pc:spChg>
      </pc:sldChg>
      <pc:sldChg chg="modSp mod">
        <pc:chgData name="Gaultier LARGE" userId="0db51674e3edcb77" providerId="LiveId" clId="{02A83F66-F2B7-4A87-8244-ADFE2302CBB6}" dt="2023-10-09T10:51:49.835" v="282" actId="20577"/>
        <pc:sldMkLst>
          <pc:docMk/>
          <pc:sldMk cId="2439152784" sldId="440"/>
        </pc:sldMkLst>
        <pc:spChg chg="mod">
          <ac:chgData name="Gaultier LARGE" userId="0db51674e3edcb77" providerId="LiveId" clId="{02A83F66-F2B7-4A87-8244-ADFE2302CBB6}" dt="2023-10-09T10:51:49.835" v="282" actId="20577"/>
          <ac:spMkLst>
            <pc:docMk/>
            <pc:sldMk cId="2439152784" sldId="440"/>
            <ac:spMk id="3" creationId="{D9ADF991-E13C-0548-DE75-8CD03321878E}"/>
          </ac:spMkLst>
        </pc:spChg>
      </pc:sldChg>
    </pc:docChg>
  </pc:docChgLst>
  <pc:docChgLst>
    <pc:chgData name="Gaultier LARGE" userId="0db51674e3edcb77" providerId="LiveId" clId="{56C43096-187A-47F9-9645-B4D6D0352858}"/>
    <pc:docChg chg="undo redo custSel addSld delSld modSld sldOrd addSection modSection">
      <pc:chgData name="Gaultier LARGE" userId="0db51674e3edcb77" providerId="LiveId" clId="{56C43096-187A-47F9-9645-B4D6D0352858}" dt="2023-10-18T17:37:08.761" v="2252" actId="20577"/>
      <pc:docMkLst>
        <pc:docMk/>
      </pc:docMkLst>
      <pc:sldChg chg="modSp mod">
        <pc:chgData name="Gaultier LARGE" userId="0db51674e3edcb77" providerId="LiveId" clId="{56C43096-187A-47F9-9645-B4D6D0352858}" dt="2023-10-18T05:37:25.066" v="1563" actId="20577"/>
        <pc:sldMkLst>
          <pc:docMk/>
          <pc:sldMk cId="897027646" sldId="257"/>
        </pc:sldMkLst>
        <pc:spChg chg="mod">
          <ac:chgData name="Gaultier LARGE" userId="0db51674e3edcb77" providerId="LiveId" clId="{56C43096-187A-47F9-9645-B4D6D0352858}" dt="2023-10-17T18:08:33.768" v="129"/>
          <ac:spMkLst>
            <pc:docMk/>
            <pc:sldMk cId="897027646" sldId="257"/>
            <ac:spMk id="4" creationId="{6D78C93B-5FF7-3159-C205-9F8B15B4AD46}"/>
          </ac:spMkLst>
        </pc:spChg>
        <pc:spChg chg="mod">
          <ac:chgData name="Gaultier LARGE" userId="0db51674e3edcb77" providerId="LiveId" clId="{56C43096-187A-47F9-9645-B4D6D0352858}" dt="2023-10-18T05:37:25.066" v="1563" actId="20577"/>
          <ac:spMkLst>
            <pc:docMk/>
            <pc:sldMk cId="897027646" sldId="257"/>
            <ac:spMk id="5" creationId="{5B764E43-6EA0-D7E7-3019-950EA15F44E8}"/>
          </ac:spMkLst>
        </pc:spChg>
      </pc:sldChg>
      <pc:sldChg chg="modSp">
        <pc:chgData name="Gaultier LARGE" userId="0db51674e3edcb77" providerId="LiveId" clId="{56C43096-187A-47F9-9645-B4D6D0352858}" dt="2023-10-17T18:08:33.768" v="129"/>
        <pc:sldMkLst>
          <pc:docMk/>
          <pc:sldMk cId="1928055632" sldId="330"/>
        </pc:sldMkLst>
        <pc:spChg chg="mod">
          <ac:chgData name="Gaultier LARGE" userId="0db51674e3edcb77" providerId="LiveId" clId="{56C43096-187A-47F9-9645-B4D6D0352858}" dt="2023-10-17T18:08:33.768" v="129"/>
          <ac:spMkLst>
            <pc:docMk/>
            <pc:sldMk cId="1928055632" sldId="330"/>
            <ac:spMk id="3" creationId="{B76B6611-7C80-0553-E199-FB6A22B71A5A}"/>
          </ac:spMkLst>
        </pc:spChg>
        <pc:spChg chg="mod">
          <ac:chgData name="Gaultier LARGE" userId="0db51674e3edcb77" providerId="LiveId" clId="{56C43096-187A-47F9-9645-B4D6D0352858}" dt="2023-10-17T18:08:33.768" v="129"/>
          <ac:spMkLst>
            <pc:docMk/>
            <pc:sldMk cId="1928055632" sldId="330"/>
            <ac:spMk id="4" creationId="{3C65959B-C7C9-1807-E195-C0781A495D20}"/>
          </ac:spMkLst>
        </pc:spChg>
      </pc:sldChg>
      <pc:sldChg chg="modSp">
        <pc:chgData name="Gaultier LARGE" userId="0db51674e3edcb77" providerId="LiveId" clId="{56C43096-187A-47F9-9645-B4D6D0352858}" dt="2023-10-17T18:08:33.768" v="129"/>
        <pc:sldMkLst>
          <pc:docMk/>
          <pc:sldMk cId="2207844933" sldId="331"/>
        </pc:sldMkLst>
        <pc:spChg chg="mod">
          <ac:chgData name="Gaultier LARGE" userId="0db51674e3edcb77" providerId="LiveId" clId="{56C43096-187A-47F9-9645-B4D6D0352858}" dt="2023-10-17T18:08:33.768" v="129"/>
          <ac:spMkLst>
            <pc:docMk/>
            <pc:sldMk cId="2207844933" sldId="331"/>
            <ac:spMk id="2" creationId="{699669A2-CBD4-9063-2FBA-A6DAABC1D239}"/>
          </ac:spMkLst>
        </pc:spChg>
      </pc:sldChg>
      <pc:sldChg chg="modSp">
        <pc:chgData name="Gaultier LARGE" userId="0db51674e3edcb77" providerId="LiveId" clId="{56C43096-187A-47F9-9645-B4D6D0352858}" dt="2023-10-17T18:08:33.768" v="129"/>
        <pc:sldMkLst>
          <pc:docMk/>
          <pc:sldMk cId="536206319" sldId="348"/>
        </pc:sldMkLst>
        <pc:spChg chg="mod">
          <ac:chgData name="Gaultier LARGE" userId="0db51674e3edcb77" providerId="LiveId" clId="{56C43096-187A-47F9-9645-B4D6D0352858}" dt="2023-10-17T18:08:33.768" v="129"/>
          <ac:spMkLst>
            <pc:docMk/>
            <pc:sldMk cId="536206319" sldId="348"/>
            <ac:spMk id="2" creationId="{4D475EF7-F040-4533-1DED-9F653AE6F5EF}"/>
          </ac:spMkLst>
        </pc:spChg>
        <pc:spChg chg="mod">
          <ac:chgData name="Gaultier LARGE" userId="0db51674e3edcb77" providerId="LiveId" clId="{56C43096-187A-47F9-9645-B4D6D0352858}" dt="2023-10-17T18:08:33.768" v="129"/>
          <ac:spMkLst>
            <pc:docMk/>
            <pc:sldMk cId="536206319" sldId="348"/>
            <ac:spMk id="3" creationId="{CA93C03B-A3A4-6288-9265-DE349D84AB6D}"/>
          </ac:spMkLst>
        </pc:spChg>
      </pc:sldChg>
      <pc:sldChg chg="modSp">
        <pc:chgData name="Gaultier LARGE" userId="0db51674e3edcb77" providerId="LiveId" clId="{56C43096-187A-47F9-9645-B4D6D0352858}" dt="2023-10-17T18:08:33.768" v="129"/>
        <pc:sldMkLst>
          <pc:docMk/>
          <pc:sldMk cId="1301395992" sldId="349"/>
        </pc:sldMkLst>
        <pc:spChg chg="mod">
          <ac:chgData name="Gaultier LARGE" userId="0db51674e3edcb77" providerId="LiveId" clId="{56C43096-187A-47F9-9645-B4D6D0352858}" dt="2023-10-17T18:08:33.768" v="129"/>
          <ac:spMkLst>
            <pc:docMk/>
            <pc:sldMk cId="1301395992" sldId="349"/>
            <ac:spMk id="2" creationId="{E7297E1F-AD90-4539-2E66-4A75BFE4EAB4}"/>
          </ac:spMkLst>
        </pc:spChg>
        <pc:spChg chg="mod">
          <ac:chgData name="Gaultier LARGE" userId="0db51674e3edcb77" providerId="LiveId" clId="{56C43096-187A-47F9-9645-B4D6D0352858}" dt="2023-10-17T18:08:33.768" v="129"/>
          <ac:spMkLst>
            <pc:docMk/>
            <pc:sldMk cId="1301395992" sldId="349"/>
            <ac:spMk id="3" creationId="{3D8B7D81-8D8D-0598-555F-8A428972D6C0}"/>
          </ac:spMkLst>
        </pc:spChg>
      </pc:sldChg>
      <pc:sldChg chg="modSp mod">
        <pc:chgData name="Gaultier LARGE" userId="0db51674e3edcb77" providerId="LiveId" clId="{56C43096-187A-47F9-9645-B4D6D0352858}" dt="2023-10-18T05:45:07.394" v="1925" actId="33524"/>
        <pc:sldMkLst>
          <pc:docMk/>
          <pc:sldMk cId="3057698505" sldId="350"/>
        </pc:sldMkLst>
        <pc:spChg chg="mod">
          <ac:chgData name="Gaultier LARGE" userId="0db51674e3edcb77" providerId="LiveId" clId="{56C43096-187A-47F9-9645-B4D6D0352858}" dt="2023-10-17T18:08:33.768" v="129"/>
          <ac:spMkLst>
            <pc:docMk/>
            <pc:sldMk cId="3057698505" sldId="350"/>
            <ac:spMk id="2" creationId="{124BE616-849E-8918-CFBC-FD36AA0CB689}"/>
          </ac:spMkLst>
        </pc:spChg>
        <pc:spChg chg="mod">
          <ac:chgData name="Gaultier LARGE" userId="0db51674e3edcb77" providerId="LiveId" clId="{56C43096-187A-47F9-9645-B4D6D0352858}" dt="2023-10-18T05:45:07.394" v="1925" actId="33524"/>
          <ac:spMkLst>
            <pc:docMk/>
            <pc:sldMk cId="3057698505" sldId="350"/>
            <ac:spMk id="3" creationId="{F9AF853F-09C1-50F0-1C21-FD37049A14FE}"/>
          </ac:spMkLst>
        </pc:spChg>
      </pc:sldChg>
      <pc:sldChg chg="modSp">
        <pc:chgData name="Gaultier LARGE" userId="0db51674e3edcb77" providerId="LiveId" clId="{56C43096-187A-47F9-9645-B4D6D0352858}" dt="2023-10-17T18:08:33.768" v="129"/>
        <pc:sldMkLst>
          <pc:docMk/>
          <pc:sldMk cId="1338022036" sldId="351"/>
        </pc:sldMkLst>
        <pc:spChg chg="mod">
          <ac:chgData name="Gaultier LARGE" userId="0db51674e3edcb77" providerId="LiveId" clId="{56C43096-187A-47F9-9645-B4D6D0352858}" dt="2023-10-17T18:08:33.768" v="129"/>
          <ac:spMkLst>
            <pc:docMk/>
            <pc:sldMk cId="1338022036" sldId="351"/>
            <ac:spMk id="2" creationId="{1787E2F7-3E0A-18CB-FE3F-566FDC39EAD3}"/>
          </ac:spMkLst>
        </pc:spChg>
        <pc:spChg chg="mod">
          <ac:chgData name="Gaultier LARGE" userId="0db51674e3edcb77" providerId="LiveId" clId="{56C43096-187A-47F9-9645-B4D6D0352858}" dt="2023-10-17T18:08:33.768" v="129"/>
          <ac:spMkLst>
            <pc:docMk/>
            <pc:sldMk cId="1338022036" sldId="351"/>
            <ac:spMk id="3" creationId="{82DAF400-A239-B672-F2DA-51E52EECB809}"/>
          </ac:spMkLst>
        </pc:spChg>
      </pc:sldChg>
      <pc:sldChg chg="modSp">
        <pc:chgData name="Gaultier LARGE" userId="0db51674e3edcb77" providerId="LiveId" clId="{56C43096-187A-47F9-9645-B4D6D0352858}" dt="2023-10-17T18:08:33.768" v="129"/>
        <pc:sldMkLst>
          <pc:docMk/>
          <pc:sldMk cId="3112775317" sldId="352"/>
        </pc:sldMkLst>
        <pc:spChg chg="mod">
          <ac:chgData name="Gaultier LARGE" userId="0db51674e3edcb77" providerId="LiveId" clId="{56C43096-187A-47F9-9645-B4D6D0352858}" dt="2023-10-17T18:08:33.768" v="129"/>
          <ac:spMkLst>
            <pc:docMk/>
            <pc:sldMk cId="3112775317" sldId="352"/>
            <ac:spMk id="2" creationId="{198C62DE-EEB0-7692-08A7-FA4A1463B71B}"/>
          </ac:spMkLst>
        </pc:spChg>
        <pc:spChg chg="mod">
          <ac:chgData name="Gaultier LARGE" userId="0db51674e3edcb77" providerId="LiveId" clId="{56C43096-187A-47F9-9645-B4D6D0352858}" dt="2023-10-17T18:08:33.768" v="129"/>
          <ac:spMkLst>
            <pc:docMk/>
            <pc:sldMk cId="3112775317" sldId="352"/>
            <ac:spMk id="3" creationId="{ED32A7E0-58E9-E598-4782-FD5DCF7FEECD}"/>
          </ac:spMkLst>
        </pc:spChg>
      </pc:sldChg>
      <pc:sldChg chg="modSp">
        <pc:chgData name="Gaultier LARGE" userId="0db51674e3edcb77" providerId="LiveId" clId="{56C43096-187A-47F9-9645-B4D6D0352858}" dt="2023-10-17T18:08:33.768" v="129"/>
        <pc:sldMkLst>
          <pc:docMk/>
          <pc:sldMk cId="4266280461" sldId="353"/>
        </pc:sldMkLst>
        <pc:spChg chg="mod">
          <ac:chgData name="Gaultier LARGE" userId="0db51674e3edcb77" providerId="LiveId" clId="{56C43096-187A-47F9-9645-B4D6D0352858}" dt="2023-10-17T18:08:33.768" v="129"/>
          <ac:spMkLst>
            <pc:docMk/>
            <pc:sldMk cId="4266280461" sldId="353"/>
            <ac:spMk id="2" creationId="{A8C64B5C-D854-C800-BE4D-AAF62AD85DD2}"/>
          </ac:spMkLst>
        </pc:spChg>
      </pc:sldChg>
      <pc:sldChg chg="modSp">
        <pc:chgData name="Gaultier LARGE" userId="0db51674e3edcb77" providerId="LiveId" clId="{56C43096-187A-47F9-9645-B4D6D0352858}" dt="2023-10-17T18:08:33.768" v="129"/>
        <pc:sldMkLst>
          <pc:docMk/>
          <pc:sldMk cId="4238658785" sldId="354"/>
        </pc:sldMkLst>
        <pc:spChg chg="mod">
          <ac:chgData name="Gaultier LARGE" userId="0db51674e3edcb77" providerId="LiveId" clId="{56C43096-187A-47F9-9645-B4D6D0352858}" dt="2023-10-17T18:08:33.768" v="129"/>
          <ac:spMkLst>
            <pc:docMk/>
            <pc:sldMk cId="4238658785" sldId="354"/>
            <ac:spMk id="2" creationId="{43B56DB6-4E67-689D-8A5A-E121F9EECA66}"/>
          </ac:spMkLst>
        </pc:spChg>
        <pc:spChg chg="mod">
          <ac:chgData name="Gaultier LARGE" userId="0db51674e3edcb77" providerId="LiveId" clId="{56C43096-187A-47F9-9645-B4D6D0352858}" dt="2023-10-17T18:08:33.768" v="129"/>
          <ac:spMkLst>
            <pc:docMk/>
            <pc:sldMk cId="4238658785" sldId="354"/>
            <ac:spMk id="3" creationId="{B96533CD-EAFE-4591-158A-E25FB5C58A35}"/>
          </ac:spMkLst>
        </pc:spChg>
      </pc:sldChg>
      <pc:sldChg chg="modSp">
        <pc:chgData name="Gaultier LARGE" userId="0db51674e3edcb77" providerId="LiveId" clId="{56C43096-187A-47F9-9645-B4D6D0352858}" dt="2023-10-17T18:08:33.768" v="129"/>
        <pc:sldMkLst>
          <pc:docMk/>
          <pc:sldMk cId="2310914314" sldId="355"/>
        </pc:sldMkLst>
        <pc:spChg chg="mod">
          <ac:chgData name="Gaultier LARGE" userId="0db51674e3edcb77" providerId="LiveId" clId="{56C43096-187A-47F9-9645-B4D6D0352858}" dt="2023-10-17T18:08:33.768" v="129"/>
          <ac:spMkLst>
            <pc:docMk/>
            <pc:sldMk cId="2310914314" sldId="355"/>
            <ac:spMk id="2" creationId="{9FFD000B-2225-23E4-A696-C2E570BD335B}"/>
          </ac:spMkLst>
        </pc:spChg>
      </pc:sldChg>
      <pc:sldChg chg="modSp">
        <pc:chgData name="Gaultier LARGE" userId="0db51674e3edcb77" providerId="LiveId" clId="{56C43096-187A-47F9-9645-B4D6D0352858}" dt="2023-10-17T18:08:33.768" v="129"/>
        <pc:sldMkLst>
          <pc:docMk/>
          <pc:sldMk cId="2517753578" sldId="356"/>
        </pc:sldMkLst>
        <pc:spChg chg="mod">
          <ac:chgData name="Gaultier LARGE" userId="0db51674e3edcb77" providerId="LiveId" clId="{56C43096-187A-47F9-9645-B4D6D0352858}" dt="2023-10-17T18:08:33.768" v="129"/>
          <ac:spMkLst>
            <pc:docMk/>
            <pc:sldMk cId="2517753578" sldId="356"/>
            <ac:spMk id="2" creationId="{E8794786-7915-1E02-C8E9-AC2D3530E6E7}"/>
          </ac:spMkLst>
        </pc:spChg>
        <pc:spChg chg="mod">
          <ac:chgData name="Gaultier LARGE" userId="0db51674e3edcb77" providerId="LiveId" clId="{56C43096-187A-47F9-9645-B4D6D0352858}" dt="2023-10-17T18:08:33.768" v="129"/>
          <ac:spMkLst>
            <pc:docMk/>
            <pc:sldMk cId="2517753578" sldId="356"/>
            <ac:spMk id="3" creationId="{BE24696B-7B4D-4D72-7143-7DDEE8C2FFB9}"/>
          </ac:spMkLst>
        </pc:spChg>
      </pc:sldChg>
      <pc:sldChg chg="modSp">
        <pc:chgData name="Gaultier LARGE" userId="0db51674e3edcb77" providerId="LiveId" clId="{56C43096-187A-47F9-9645-B4D6D0352858}" dt="2023-10-17T18:08:33.768" v="129"/>
        <pc:sldMkLst>
          <pc:docMk/>
          <pc:sldMk cId="2838859537" sldId="357"/>
        </pc:sldMkLst>
        <pc:spChg chg="mod">
          <ac:chgData name="Gaultier LARGE" userId="0db51674e3edcb77" providerId="LiveId" clId="{56C43096-187A-47F9-9645-B4D6D0352858}" dt="2023-10-17T18:08:33.768" v="129"/>
          <ac:spMkLst>
            <pc:docMk/>
            <pc:sldMk cId="2838859537" sldId="357"/>
            <ac:spMk id="2" creationId="{B4F91D6A-59D6-1D00-CEB5-0CEDAE93858A}"/>
          </ac:spMkLst>
        </pc:spChg>
        <pc:spChg chg="mod">
          <ac:chgData name="Gaultier LARGE" userId="0db51674e3edcb77" providerId="LiveId" clId="{56C43096-187A-47F9-9645-B4D6D0352858}" dt="2023-10-17T18:08:33.768" v="129"/>
          <ac:spMkLst>
            <pc:docMk/>
            <pc:sldMk cId="2838859537" sldId="357"/>
            <ac:spMk id="3" creationId="{BA62B6B9-87A4-C93D-49DF-92B60EA9DC2D}"/>
          </ac:spMkLst>
        </pc:spChg>
      </pc:sldChg>
      <pc:sldChg chg="modSp">
        <pc:chgData name="Gaultier LARGE" userId="0db51674e3edcb77" providerId="LiveId" clId="{56C43096-187A-47F9-9645-B4D6D0352858}" dt="2023-10-17T18:08:33.768" v="129"/>
        <pc:sldMkLst>
          <pc:docMk/>
          <pc:sldMk cId="701838958" sldId="358"/>
        </pc:sldMkLst>
        <pc:spChg chg="mod">
          <ac:chgData name="Gaultier LARGE" userId="0db51674e3edcb77" providerId="LiveId" clId="{56C43096-187A-47F9-9645-B4D6D0352858}" dt="2023-10-17T18:08:33.768" v="129"/>
          <ac:spMkLst>
            <pc:docMk/>
            <pc:sldMk cId="701838958" sldId="358"/>
            <ac:spMk id="2" creationId="{5C78C9CD-C4F3-5626-0363-88B283871F61}"/>
          </ac:spMkLst>
        </pc:spChg>
      </pc:sldChg>
      <pc:sldChg chg="modSp">
        <pc:chgData name="Gaultier LARGE" userId="0db51674e3edcb77" providerId="LiveId" clId="{56C43096-187A-47F9-9645-B4D6D0352858}" dt="2023-10-17T18:08:33.768" v="129"/>
        <pc:sldMkLst>
          <pc:docMk/>
          <pc:sldMk cId="3190178300" sldId="359"/>
        </pc:sldMkLst>
        <pc:spChg chg="mod">
          <ac:chgData name="Gaultier LARGE" userId="0db51674e3edcb77" providerId="LiveId" clId="{56C43096-187A-47F9-9645-B4D6D0352858}" dt="2023-10-17T18:08:33.768" v="129"/>
          <ac:spMkLst>
            <pc:docMk/>
            <pc:sldMk cId="3190178300" sldId="359"/>
            <ac:spMk id="2" creationId="{0BC5945C-D0C7-B6DF-B22E-CC47A0299809}"/>
          </ac:spMkLst>
        </pc:spChg>
      </pc:sldChg>
      <pc:sldChg chg="modSp">
        <pc:chgData name="Gaultier LARGE" userId="0db51674e3edcb77" providerId="LiveId" clId="{56C43096-187A-47F9-9645-B4D6D0352858}" dt="2023-10-17T18:08:33.768" v="129"/>
        <pc:sldMkLst>
          <pc:docMk/>
          <pc:sldMk cId="1388418799" sldId="360"/>
        </pc:sldMkLst>
        <pc:spChg chg="mod">
          <ac:chgData name="Gaultier LARGE" userId="0db51674e3edcb77" providerId="LiveId" clId="{56C43096-187A-47F9-9645-B4D6D0352858}" dt="2023-10-17T18:08:33.768" v="129"/>
          <ac:spMkLst>
            <pc:docMk/>
            <pc:sldMk cId="1388418799" sldId="360"/>
            <ac:spMk id="2" creationId="{DCF0CEDA-E65D-964D-BB14-C6DAAB979F6C}"/>
          </ac:spMkLst>
        </pc:spChg>
        <pc:spChg chg="mod">
          <ac:chgData name="Gaultier LARGE" userId="0db51674e3edcb77" providerId="LiveId" clId="{56C43096-187A-47F9-9645-B4D6D0352858}" dt="2023-10-17T18:08:33.768" v="129"/>
          <ac:spMkLst>
            <pc:docMk/>
            <pc:sldMk cId="1388418799" sldId="360"/>
            <ac:spMk id="3" creationId="{D00EC86F-CEE6-B8B5-131D-8586683855EC}"/>
          </ac:spMkLst>
        </pc:spChg>
      </pc:sldChg>
      <pc:sldChg chg="modSp">
        <pc:chgData name="Gaultier LARGE" userId="0db51674e3edcb77" providerId="LiveId" clId="{56C43096-187A-47F9-9645-B4D6D0352858}" dt="2023-10-17T18:08:33.768" v="129"/>
        <pc:sldMkLst>
          <pc:docMk/>
          <pc:sldMk cId="3183571418" sldId="361"/>
        </pc:sldMkLst>
        <pc:spChg chg="mod">
          <ac:chgData name="Gaultier LARGE" userId="0db51674e3edcb77" providerId="LiveId" clId="{56C43096-187A-47F9-9645-B4D6D0352858}" dt="2023-10-17T18:08:33.768" v="129"/>
          <ac:spMkLst>
            <pc:docMk/>
            <pc:sldMk cId="3183571418" sldId="361"/>
            <ac:spMk id="2" creationId="{C71DC1C9-378D-E01D-1994-A17E0C7EF99F}"/>
          </ac:spMkLst>
        </pc:spChg>
      </pc:sldChg>
      <pc:sldChg chg="modSp">
        <pc:chgData name="Gaultier LARGE" userId="0db51674e3edcb77" providerId="LiveId" clId="{56C43096-187A-47F9-9645-B4D6D0352858}" dt="2023-10-17T18:08:33.768" v="129"/>
        <pc:sldMkLst>
          <pc:docMk/>
          <pc:sldMk cId="1161348267" sldId="362"/>
        </pc:sldMkLst>
        <pc:spChg chg="mod">
          <ac:chgData name="Gaultier LARGE" userId="0db51674e3edcb77" providerId="LiveId" clId="{56C43096-187A-47F9-9645-B4D6D0352858}" dt="2023-10-17T18:08:33.768" v="129"/>
          <ac:spMkLst>
            <pc:docMk/>
            <pc:sldMk cId="1161348267" sldId="362"/>
            <ac:spMk id="2" creationId="{D7A9E3EE-63F7-EEE7-498E-F12056DC52B0}"/>
          </ac:spMkLst>
        </pc:spChg>
        <pc:spChg chg="mod">
          <ac:chgData name="Gaultier LARGE" userId="0db51674e3edcb77" providerId="LiveId" clId="{56C43096-187A-47F9-9645-B4D6D0352858}" dt="2023-10-17T18:08:33.768" v="129"/>
          <ac:spMkLst>
            <pc:docMk/>
            <pc:sldMk cId="1161348267" sldId="362"/>
            <ac:spMk id="3" creationId="{FBA00E22-8D43-6E91-949A-6697E382568C}"/>
          </ac:spMkLst>
        </pc:spChg>
      </pc:sldChg>
      <pc:sldChg chg="modSp">
        <pc:chgData name="Gaultier LARGE" userId="0db51674e3edcb77" providerId="LiveId" clId="{56C43096-187A-47F9-9645-B4D6D0352858}" dt="2023-10-17T18:08:33.768" v="129"/>
        <pc:sldMkLst>
          <pc:docMk/>
          <pc:sldMk cId="3244921933" sldId="363"/>
        </pc:sldMkLst>
        <pc:spChg chg="mod">
          <ac:chgData name="Gaultier LARGE" userId="0db51674e3edcb77" providerId="LiveId" clId="{56C43096-187A-47F9-9645-B4D6D0352858}" dt="2023-10-17T18:08:33.768" v="129"/>
          <ac:spMkLst>
            <pc:docMk/>
            <pc:sldMk cId="3244921933" sldId="363"/>
            <ac:spMk id="2" creationId="{BECD2A57-334D-F3E6-017B-6EE6E2A17F84}"/>
          </ac:spMkLst>
        </pc:spChg>
      </pc:sldChg>
      <pc:sldChg chg="modSp">
        <pc:chgData name="Gaultier LARGE" userId="0db51674e3edcb77" providerId="LiveId" clId="{56C43096-187A-47F9-9645-B4D6D0352858}" dt="2023-10-17T18:08:33.768" v="129"/>
        <pc:sldMkLst>
          <pc:docMk/>
          <pc:sldMk cId="3861460794" sldId="364"/>
        </pc:sldMkLst>
        <pc:spChg chg="mod">
          <ac:chgData name="Gaultier LARGE" userId="0db51674e3edcb77" providerId="LiveId" clId="{56C43096-187A-47F9-9645-B4D6D0352858}" dt="2023-10-17T18:08:33.768" v="129"/>
          <ac:spMkLst>
            <pc:docMk/>
            <pc:sldMk cId="3861460794" sldId="364"/>
            <ac:spMk id="2" creationId="{945BFBF0-9156-55F4-4D25-AD43ED6F8C83}"/>
          </ac:spMkLst>
        </pc:spChg>
        <pc:spChg chg="mod">
          <ac:chgData name="Gaultier LARGE" userId="0db51674e3edcb77" providerId="LiveId" clId="{56C43096-187A-47F9-9645-B4D6D0352858}" dt="2023-10-17T18:08:33.768" v="129"/>
          <ac:spMkLst>
            <pc:docMk/>
            <pc:sldMk cId="3861460794" sldId="364"/>
            <ac:spMk id="3" creationId="{05FB7DAF-D851-6198-6003-AC610DAD8441}"/>
          </ac:spMkLst>
        </pc:spChg>
      </pc:sldChg>
      <pc:sldChg chg="modSp">
        <pc:chgData name="Gaultier LARGE" userId="0db51674e3edcb77" providerId="LiveId" clId="{56C43096-187A-47F9-9645-B4D6D0352858}" dt="2023-10-17T18:08:33.768" v="129"/>
        <pc:sldMkLst>
          <pc:docMk/>
          <pc:sldMk cId="2943547940" sldId="365"/>
        </pc:sldMkLst>
        <pc:spChg chg="mod">
          <ac:chgData name="Gaultier LARGE" userId="0db51674e3edcb77" providerId="LiveId" clId="{56C43096-187A-47F9-9645-B4D6D0352858}" dt="2023-10-17T18:08:33.768" v="129"/>
          <ac:spMkLst>
            <pc:docMk/>
            <pc:sldMk cId="2943547940" sldId="365"/>
            <ac:spMk id="2" creationId="{13B1A315-A4CA-2901-979D-4CDC1B1BA89C}"/>
          </ac:spMkLst>
        </pc:spChg>
      </pc:sldChg>
      <pc:sldChg chg="addSp delSp modSp mod">
        <pc:chgData name="Gaultier LARGE" userId="0db51674e3edcb77" providerId="LiveId" clId="{56C43096-187A-47F9-9645-B4D6D0352858}" dt="2023-10-18T06:07:25.895" v="2121" actId="20577"/>
        <pc:sldMkLst>
          <pc:docMk/>
          <pc:sldMk cId="2665855639" sldId="369"/>
        </pc:sldMkLst>
        <pc:spChg chg="mod">
          <ac:chgData name="Gaultier LARGE" userId="0db51674e3edcb77" providerId="LiveId" clId="{56C43096-187A-47F9-9645-B4D6D0352858}" dt="2023-10-18T06:07:18.997" v="2117" actId="26606"/>
          <ac:spMkLst>
            <pc:docMk/>
            <pc:sldMk cId="2665855639" sldId="369"/>
            <ac:spMk id="4" creationId="{5F4251A0-F5D7-97E7-B1B8-48E0BA38BE00}"/>
          </ac:spMkLst>
        </pc:spChg>
        <pc:spChg chg="mod">
          <ac:chgData name="Gaultier LARGE" userId="0db51674e3edcb77" providerId="LiveId" clId="{56C43096-187A-47F9-9645-B4D6D0352858}" dt="2023-10-18T06:07:25.895" v="2121" actId="20577"/>
          <ac:spMkLst>
            <pc:docMk/>
            <pc:sldMk cId="2665855639" sldId="369"/>
            <ac:spMk id="5" creationId="{DA315DD0-2FFB-CBF7-041E-2296A670BCA6}"/>
          </ac:spMkLst>
        </pc:spChg>
        <pc:spChg chg="add del">
          <ac:chgData name="Gaultier LARGE" userId="0db51674e3edcb77" providerId="LiveId" clId="{56C43096-187A-47F9-9645-B4D6D0352858}" dt="2023-10-18T06:07:18.997" v="2117" actId="26606"/>
          <ac:spMkLst>
            <pc:docMk/>
            <pc:sldMk cId="2665855639" sldId="369"/>
            <ac:spMk id="12" creationId="{F13C74B1-5B17-4795-BED0-7140497B445A}"/>
          </ac:spMkLst>
        </pc:spChg>
        <pc:spChg chg="add del">
          <ac:chgData name="Gaultier LARGE" userId="0db51674e3edcb77" providerId="LiveId" clId="{56C43096-187A-47F9-9645-B4D6D0352858}" dt="2023-10-18T06:07:18.997" v="2117" actId="26606"/>
          <ac:spMkLst>
            <pc:docMk/>
            <pc:sldMk cId="2665855639" sldId="369"/>
            <ac:spMk id="14" creationId="{D4974D33-8DC5-464E-8C6D-BE58F0669C17}"/>
          </ac:spMkLst>
        </pc:spChg>
        <pc:spChg chg="add">
          <ac:chgData name="Gaultier LARGE" userId="0db51674e3edcb77" providerId="LiveId" clId="{56C43096-187A-47F9-9645-B4D6D0352858}" dt="2023-10-18T06:07:18.997" v="2117" actId="26606"/>
          <ac:spMkLst>
            <pc:docMk/>
            <pc:sldMk cId="2665855639" sldId="369"/>
            <ac:spMk id="16" creationId="{201CC55D-ED54-4C5C-95E6-10947BD1103B}"/>
          </ac:spMkLst>
        </pc:spChg>
        <pc:spChg chg="add del">
          <ac:chgData name="Gaultier LARGE" userId="0db51674e3edcb77" providerId="LiveId" clId="{56C43096-187A-47F9-9645-B4D6D0352858}" dt="2023-10-18T06:07:15.269" v="2115" actId="26606"/>
          <ac:spMkLst>
            <pc:docMk/>
            <pc:sldMk cId="2665855639" sldId="369"/>
            <ac:spMk id="19" creationId="{F13C74B1-5B17-4795-BED0-7140497B445A}"/>
          </ac:spMkLst>
        </pc:spChg>
        <pc:spChg chg="add del">
          <ac:chgData name="Gaultier LARGE" userId="0db51674e3edcb77" providerId="LiveId" clId="{56C43096-187A-47F9-9645-B4D6D0352858}" dt="2023-10-18T06:07:15.269" v="2115" actId="26606"/>
          <ac:spMkLst>
            <pc:docMk/>
            <pc:sldMk cId="2665855639" sldId="369"/>
            <ac:spMk id="21" creationId="{D4974D33-8DC5-464E-8C6D-BE58F0669C17}"/>
          </ac:spMkLst>
        </pc:spChg>
        <pc:spChg chg="add">
          <ac:chgData name="Gaultier LARGE" userId="0db51674e3edcb77" providerId="LiveId" clId="{56C43096-187A-47F9-9645-B4D6D0352858}" dt="2023-10-18T06:07:18.997" v="2117" actId="26606"/>
          <ac:spMkLst>
            <pc:docMk/>
            <pc:sldMk cId="2665855639" sldId="369"/>
            <ac:spMk id="25" creationId="{3873B707-463F-40B0-8227-E8CC6C67EB25}"/>
          </ac:spMkLst>
        </pc:spChg>
        <pc:spChg chg="add">
          <ac:chgData name="Gaultier LARGE" userId="0db51674e3edcb77" providerId="LiveId" clId="{56C43096-187A-47F9-9645-B4D6D0352858}" dt="2023-10-18T06:07:18.997" v="2117" actId="26606"/>
          <ac:spMkLst>
            <pc:docMk/>
            <pc:sldMk cId="2665855639" sldId="369"/>
            <ac:spMk id="27" creationId="{C13237C8-E62C-4F0D-A318-BD6FB6C2D138}"/>
          </ac:spMkLst>
        </pc:spChg>
        <pc:spChg chg="add">
          <ac:chgData name="Gaultier LARGE" userId="0db51674e3edcb77" providerId="LiveId" clId="{56C43096-187A-47F9-9645-B4D6D0352858}" dt="2023-10-18T06:07:18.997" v="2117" actId="26606"/>
          <ac:spMkLst>
            <pc:docMk/>
            <pc:sldMk cId="2665855639" sldId="369"/>
            <ac:spMk id="29" creationId="{19C9EAEA-39D0-4B0E-A0EB-51E7B26740B1}"/>
          </ac:spMkLst>
        </pc:spChg>
        <pc:grpChg chg="add">
          <ac:chgData name="Gaultier LARGE" userId="0db51674e3edcb77" providerId="LiveId" clId="{56C43096-187A-47F9-9645-B4D6D0352858}" dt="2023-10-18T06:07:18.997" v="2117" actId="26606"/>
          <ac:grpSpMkLst>
            <pc:docMk/>
            <pc:sldMk cId="2665855639" sldId="369"/>
            <ac:grpSpMk id="17" creationId="{1DE889C7-FAD6-4397-98E2-05D503484459}"/>
          </ac:grpSpMkLst>
        </pc:grpChg>
        <pc:picChg chg="add mod">
          <ac:chgData name="Gaultier LARGE" userId="0db51674e3edcb77" providerId="LiveId" clId="{56C43096-187A-47F9-9645-B4D6D0352858}" dt="2023-10-18T06:07:18.997" v="2117" actId="26606"/>
          <ac:picMkLst>
            <pc:docMk/>
            <pc:sldMk cId="2665855639" sldId="369"/>
            <ac:picMk id="3" creationId="{50629680-C2A0-EFF1-D1CC-A315C0D8E1CA}"/>
          </ac:picMkLst>
        </pc:picChg>
        <pc:picChg chg="add del">
          <ac:chgData name="Gaultier LARGE" userId="0db51674e3edcb77" providerId="LiveId" clId="{56C43096-187A-47F9-9645-B4D6D0352858}" dt="2023-10-18T05:45:52.113" v="1975" actId="478"/>
          <ac:picMkLst>
            <pc:docMk/>
            <pc:sldMk cId="2665855639" sldId="369"/>
            <ac:picMk id="7" creationId="{E9E3196B-E9CA-A3D8-4ABC-0397B6CF0997}"/>
          </ac:picMkLst>
        </pc:picChg>
      </pc:sldChg>
      <pc:sldChg chg="modSp">
        <pc:chgData name="Gaultier LARGE" userId="0db51674e3edcb77" providerId="LiveId" clId="{56C43096-187A-47F9-9645-B4D6D0352858}" dt="2023-10-17T18:08:33.768" v="129"/>
        <pc:sldMkLst>
          <pc:docMk/>
          <pc:sldMk cId="3363302225" sldId="380"/>
        </pc:sldMkLst>
        <pc:spChg chg="mod">
          <ac:chgData name="Gaultier LARGE" userId="0db51674e3edcb77" providerId="LiveId" clId="{56C43096-187A-47F9-9645-B4D6D0352858}" dt="2023-10-17T18:08:33.768" v="129"/>
          <ac:spMkLst>
            <pc:docMk/>
            <pc:sldMk cId="3363302225" sldId="380"/>
            <ac:spMk id="3" creationId="{D465C596-0F97-C08B-BE64-6E36F9AA680A}"/>
          </ac:spMkLst>
        </pc:spChg>
        <pc:spChg chg="mod">
          <ac:chgData name="Gaultier LARGE" userId="0db51674e3edcb77" providerId="LiveId" clId="{56C43096-187A-47F9-9645-B4D6D0352858}" dt="2023-10-17T18:08:33.768" v="129"/>
          <ac:spMkLst>
            <pc:docMk/>
            <pc:sldMk cId="3363302225" sldId="380"/>
            <ac:spMk id="4" creationId="{66F85F79-EA8D-A218-636F-C38078CA3540}"/>
          </ac:spMkLst>
        </pc:spChg>
      </pc:sldChg>
      <pc:sldChg chg="modSp">
        <pc:chgData name="Gaultier LARGE" userId="0db51674e3edcb77" providerId="LiveId" clId="{56C43096-187A-47F9-9645-B4D6D0352858}" dt="2023-10-17T18:08:33.768" v="129"/>
        <pc:sldMkLst>
          <pc:docMk/>
          <pc:sldMk cId="3003711018" sldId="393"/>
        </pc:sldMkLst>
        <pc:spChg chg="mod">
          <ac:chgData name="Gaultier LARGE" userId="0db51674e3edcb77" providerId="LiveId" clId="{56C43096-187A-47F9-9645-B4D6D0352858}" dt="2023-10-17T18:08:33.768" v="129"/>
          <ac:spMkLst>
            <pc:docMk/>
            <pc:sldMk cId="3003711018" sldId="393"/>
            <ac:spMk id="2" creationId="{E0ABF71A-4AA6-5B13-C7E5-B8768A088492}"/>
          </ac:spMkLst>
        </pc:spChg>
        <pc:spChg chg="mod">
          <ac:chgData name="Gaultier LARGE" userId="0db51674e3edcb77" providerId="LiveId" clId="{56C43096-187A-47F9-9645-B4D6D0352858}" dt="2023-10-17T18:08:33.768" v="129"/>
          <ac:spMkLst>
            <pc:docMk/>
            <pc:sldMk cId="3003711018" sldId="393"/>
            <ac:spMk id="3" creationId="{855625FA-92FE-CE17-9DC2-06F38A02FA69}"/>
          </ac:spMkLst>
        </pc:spChg>
      </pc:sldChg>
      <pc:sldChg chg="modSp mod">
        <pc:chgData name="Gaultier LARGE" userId="0db51674e3edcb77" providerId="LiveId" clId="{56C43096-187A-47F9-9645-B4D6D0352858}" dt="2023-10-18T17:36:44.230" v="2233" actId="20577"/>
        <pc:sldMkLst>
          <pc:docMk/>
          <pc:sldMk cId="1453874811" sldId="394"/>
        </pc:sldMkLst>
        <pc:spChg chg="mod">
          <ac:chgData name="Gaultier LARGE" userId="0db51674e3edcb77" providerId="LiveId" clId="{56C43096-187A-47F9-9645-B4D6D0352858}" dt="2023-10-17T18:08:33.768" v="129"/>
          <ac:spMkLst>
            <pc:docMk/>
            <pc:sldMk cId="1453874811" sldId="394"/>
            <ac:spMk id="2" creationId="{3FADEE14-8262-A093-71C0-92DE4E38587C}"/>
          </ac:spMkLst>
        </pc:spChg>
        <pc:spChg chg="mod">
          <ac:chgData name="Gaultier LARGE" userId="0db51674e3edcb77" providerId="LiveId" clId="{56C43096-187A-47F9-9645-B4D6D0352858}" dt="2023-10-18T17:36:44.230" v="2233" actId="20577"/>
          <ac:spMkLst>
            <pc:docMk/>
            <pc:sldMk cId="1453874811" sldId="394"/>
            <ac:spMk id="3" creationId="{84662934-FCD5-9793-1AF2-7496C2C8F22A}"/>
          </ac:spMkLst>
        </pc:spChg>
      </pc:sldChg>
      <pc:sldChg chg="modSp">
        <pc:chgData name="Gaultier LARGE" userId="0db51674e3edcb77" providerId="LiveId" clId="{56C43096-187A-47F9-9645-B4D6D0352858}" dt="2023-10-17T18:08:33.768" v="129"/>
        <pc:sldMkLst>
          <pc:docMk/>
          <pc:sldMk cId="1676844607" sldId="395"/>
        </pc:sldMkLst>
        <pc:spChg chg="mod">
          <ac:chgData name="Gaultier LARGE" userId="0db51674e3edcb77" providerId="LiveId" clId="{56C43096-187A-47F9-9645-B4D6D0352858}" dt="2023-10-17T18:08:33.768" v="129"/>
          <ac:spMkLst>
            <pc:docMk/>
            <pc:sldMk cId="1676844607" sldId="395"/>
            <ac:spMk id="2" creationId="{79A18BE1-43B4-0149-A2B6-8FADCA31138D}"/>
          </ac:spMkLst>
        </pc:spChg>
        <pc:spChg chg="mod">
          <ac:chgData name="Gaultier LARGE" userId="0db51674e3edcb77" providerId="LiveId" clId="{56C43096-187A-47F9-9645-B4D6D0352858}" dt="2023-10-17T18:08:33.768" v="129"/>
          <ac:spMkLst>
            <pc:docMk/>
            <pc:sldMk cId="1676844607" sldId="395"/>
            <ac:spMk id="3" creationId="{97934946-074E-0F81-2221-1B9902995297}"/>
          </ac:spMkLst>
        </pc:spChg>
      </pc:sldChg>
      <pc:sldChg chg="modSp">
        <pc:chgData name="Gaultier LARGE" userId="0db51674e3edcb77" providerId="LiveId" clId="{56C43096-187A-47F9-9645-B4D6D0352858}" dt="2023-10-17T18:08:33.768" v="129"/>
        <pc:sldMkLst>
          <pc:docMk/>
          <pc:sldMk cId="1450215181" sldId="396"/>
        </pc:sldMkLst>
        <pc:spChg chg="mod">
          <ac:chgData name="Gaultier LARGE" userId="0db51674e3edcb77" providerId="LiveId" clId="{56C43096-187A-47F9-9645-B4D6D0352858}" dt="2023-10-17T18:08:33.768" v="129"/>
          <ac:spMkLst>
            <pc:docMk/>
            <pc:sldMk cId="1450215181" sldId="396"/>
            <ac:spMk id="2" creationId="{41D780FF-3B22-BFB0-5307-5C9CDA95AD6A}"/>
          </ac:spMkLst>
        </pc:spChg>
        <pc:spChg chg="mod">
          <ac:chgData name="Gaultier LARGE" userId="0db51674e3edcb77" providerId="LiveId" clId="{56C43096-187A-47F9-9645-B4D6D0352858}" dt="2023-10-17T18:08:33.768" v="129"/>
          <ac:spMkLst>
            <pc:docMk/>
            <pc:sldMk cId="1450215181" sldId="396"/>
            <ac:spMk id="3" creationId="{B4EF384A-D51B-5DCF-4AA7-E6B7102334D9}"/>
          </ac:spMkLst>
        </pc:spChg>
      </pc:sldChg>
      <pc:sldChg chg="modSp">
        <pc:chgData name="Gaultier LARGE" userId="0db51674e3edcb77" providerId="LiveId" clId="{56C43096-187A-47F9-9645-B4D6D0352858}" dt="2023-10-17T18:08:33.768" v="129"/>
        <pc:sldMkLst>
          <pc:docMk/>
          <pc:sldMk cId="882779688" sldId="397"/>
        </pc:sldMkLst>
        <pc:spChg chg="mod">
          <ac:chgData name="Gaultier LARGE" userId="0db51674e3edcb77" providerId="LiveId" clId="{56C43096-187A-47F9-9645-B4D6D0352858}" dt="2023-10-17T18:08:33.768" v="129"/>
          <ac:spMkLst>
            <pc:docMk/>
            <pc:sldMk cId="882779688" sldId="397"/>
            <ac:spMk id="2" creationId="{E511B422-120A-F292-239C-6EB24E1ADDBE}"/>
          </ac:spMkLst>
        </pc:spChg>
        <pc:spChg chg="mod">
          <ac:chgData name="Gaultier LARGE" userId="0db51674e3edcb77" providerId="LiveId" clId="{56C43096-187A-47F9-9645-B4D6D0352858}" dt="2023-10-17T18:08:33.768" v="129"/>
          <ac:spMkLst>
            <pc:docMk/>
            <pc:sldMk cId="882779688" sldId="397"/>
            <ac:spMk id="3" creationId="{4F33EB5E-DFD4-4A91-7BB9-6DAB2FB3E6B4}"/>
          </ac:spMkLst>
        </pc:spChg>
      </pc:sldChg>
      <pc:sldChg chg="modSp">
        <pc:chgData name="Gaultier LARGE" userId="0db51674e3edcb77" providerId="LiveId" clId="{56C43096-187A-47F9-9645-B4D6D0352858}" dt="2023-10-17T18:08:33.768" v="129"/>
        <pc:sldMkLst>
          <pc:docMk/>
          <pc:sldMk cId="857309874" sldId="398"/>
        </pc:sldMkLst>
        <pc:spChg chg="mod">
          <ac:chgData name="Gaultier LARGE" userId="0db51674e3edcb77" providerId="LiveId" clId="{56C43096-187A-47F9-9645-B4D6D0352858}" dt="2023-10-17T18:08:33.768" v="129"/>
          <ac:spMkLst>
            <pc:docMk/>
            <pc:sldMk cId="857309874" sldId="398"/>
            <ac:spMk id="2" creationId="{11A0C477-C1C9-3FED-9DC2-5A21C6D5E2CE}"/>
          </ac:spMkLst>
        </pc:spChg>
        <pc:spChg chg="mod">
          <ac:chgData name="Gaultier LARGE" userId="0db51674e3edcb77" providerId="LiveId" clId="{56C43096-187A-47F9-9645-B4D6D0352858}" dt="2023-10-17T18:08:33.768" v="129"/>
          <ac:spMkLst>
            <pc:docMk/>
            <pc:sldMk cId="857309874" sldId="398"/>
            <ac:spMk id="3" creationId="{B5B9F6EA-AC96-84E4-E4FF-621723D2097C}"/>
          </ac:spMkLst>
        </pc:spChg>
      </pc:sldChg>
      <pc:sldChg chg="modSp">
        <pc:chgData name="Gaultier LARGE" userId="0db51674e3edcb77" providerId="LiveId" clId="{56C43096-187A-47F9-9645-B4D6D0352858}" dt="2023-10-17T18:08:33.768" v="129"/>
        <pc:sldMkLst>
          <pc:docMk/>
          <pc:sldMk cId="2274072360" sldId="399"/>
        </pc:sldMkLst>
        <pc:spChg chg="mod">
          <ac:chgData name="Gaultier LARGE" userId="0db51674e3edcb77" providerId="LiveId" clId="{56C43096-187A-47F9-9645-B4D6D0352858}" dt="2023-10-17T18:08:33.768" v="129"/>
          <ac:spMkLst>
            <pc:docMk/>
            <pc:sldMk cId="2274072360" sldId="399"/>
            <ac:spMk id="4" creationId="{A694A0E3-3207-8272-23EE-CC763B4A16C1}"/>
          </ac:spMkLst>
        </pc:spChg>
      </pc:sldChg>
      <pc:sldChg chg="modSp">
        <pc:chgData name="Gaultier LARGE" userId="0db51674e3edcb77" providerId="LiveId" clId="{56C43096-187A-47F9-9645-B4D6D0352858}" dt="2023-10-17T18:08:33.768" v="129"/>
        <pc:sldMkLst>
          <pc:docMk/>
          <pc:sldMk cId="2142784798" sldId="400"/>
        </pc:sldMkLst>
        <pc:spChg chg="mod">
          <ac:chgData name="Gaultier LARGE" userId="0db51674e3edcb77" providerId="LiveId" clId="{56C43096-187A-47F9-9645-B4D6D0352858}" dt="2023-10-17T18:08:33.768" v="129"/>
          <ac:spMkLst>
            <pc:docMk/>
            <pc:sldMk cId="2142784798" sldId="400"/>
            <ac:spMk id="2" creationId="{28435453-D211-81DD-3C2F-5617E100926E}"/>
          </ac:spMkLst>
        </pc:spChg>
        <pc:spChg chg="mod">
          <ac:chgData name="Gaultier LARGE" userId="0db51674e3edcb77" providerId="LiveId" clId="{56C43096-187A-47F9-9645-B4D6D0352858}" dt="2023-10-17T18:08:33.768" v="129"/>
          <ac:spMkLst>
            <pc:docMk/>
            <pc:sldMk cId="2142784798" sldId="400"/>
            <ac:spMk id="3" creationId="{9A69C12C-E47E-88E2-CE10-26590D01DE08}"/>
          </ac:spMkLst>
        </pc:spChg>
      </pc:sldChg>
      <pc:sldChg chg="modSp">
        <pc:chgData name="Gaultier LARGE" userId="0db51674e3edcb77" providerId="LiveId" clId="{56C43096-187A-47F9-9645-B4D6D0352858}" dt="2023-10-17T18:08:33.768" v="129"/>
        <pc:sldMkLst>
          <pc:docMk/>
          <pc:sldMk cId="3752277928" sldId="401"/>
        </pc:sldMkLst>
        <pc:spChg chg="mod">
          <ac:chgData name="Gaultier LARGE" userId="0db51674e3edcb77" providerId="LiveId" clId="{56C43096-187A-47F9-9645-B4D6D0352858}" dt="2023-10-17T18:08:33.768" v="129"/>
          <ac:spMkLst>
            <pc:docMk/>
            <pc:sldMk cId="3752277928" sldId="401"/>
            <ac:spMk id="2" creationId="{0E651A88-95BE-C55A-F293-8268830A8740}"/>
          </ac:spMkLst>
        </pc:spChg>
        <pc:spChg chg="mod">
          <ac:chgData name="Gaultier LARGE" userId="0db51674e3edcb77" providerId="LiveId" clId="{56C43096-187A-47F9-9645-B4D6D0352858}" dt="2023-10-17T18:08:33.768" v="129"/>
          <ac:spMkLst>
            <pc:docMk/>
            <pc:sldMk cId="3752277928" sldId="401"/>
            <ac:spMk id="3" creationId="{C57E4543-2A28-788A-0AA9-A7775ABC3ED0}"/>
          </ac:spMkLst>
        </pc:spChg>
      </pc:sldChg>
      <pc:sldChg chg="modSp">
        <pc:chgData name="Gaultier LARGE" userId="0db51674e3edcb77" providerId="LiveId" clId="{56C43096-187A-47F9-9645-B4D6D0352858}" dt="2023-10-17T18:08:33.768" v="129"/>
        <pc:sldMkLst>
          <pc:docMk/>
          <pc:sldMk cId="909613100" sldId="402"/>
        </pc:sldMkLst>
        <pc:spChg chg="mod">
          <ac:chgData name="Gaultier LARGE" userId="0db51674e3edcb77" providerId="LiveId" clId="{56C43096-187A-47F9-9645-B4D6D0352858}" dt="2023-10-17T18:08:33.768" v="129"/>
          <ac:spMkLst>
            <pc:docMk/>
            <pc:sldMk cId="909613100" sldId="402"/>
            <ac:spMk id="2" creationId="{98E393B4-53B6-E407-D8BC-04575BC7C8F0}"/>
          </ac:spMkLst>
        </pc:spChg>
        <pc:spChg chg="mod">
          <ac:chgData name="Gaultier LARGE" userId="0db51674e3edcb77" providerId="LiveId" clId="{56C43096-187A-47F9-9645-B4D6D0352858}" dt="2023-10-17T18:08:33.768" v="129"/>
          <ac:spMkLst>
            <pc:docMk/>
            <pc:sldMk cId="909613100" sldId="402"/>
            <ac:spMk id="3" creationId="{6A2F2941-1678-8B1A-61E9-62353237E70B}"/>
          </ac:spMkLst>
        </pc:spChg>
      </pc:sldChg>
      <pc:sldChg chg="modSp">
        <pc:chgData name="Gaultier LARGE" userId="0db51674e3edcb77" providerId="LiveId" clId="{56C43096-187A-47F9-9645-B4D6D0352858}" dt="2023-10-17T18:08:33.768" v="129"/>
        <pc:sldMkLst>
          <pc:docMk/>
          <pc:sldMk cId="2303525642" sldId="406"/>
        </pc:sldMkLst>
        <pc:spChg chg="mod">
          <ac:chgData name="Gaultier LARGE" userId="0db51674e3edcb77" providerId="LiveId" clId="{56C43096-187A-47F9-9645-B4D6D0352858}" dt="2023-10-17T18:08:33.768" v="129"/>
          <ac:spMkLst>
            <pc:docMk/>
            <pc:sldMk cId="2303525642" sldId="406"/>
            <ac:spMk id="3" creationId="{5654E69A-249C-FDEE-62C1-10623AFD9D77}"/>
          </ac:spMkLst>
        </pc:spChg>
        <pc:spChg chg="mod">
          <ac:chgData name="Gaultier LARGE" userId="0db51674e3edcb77" providerId="LiveId" clId="{56C43096-187A-47F9-9645-B4D6D0352858}" dt="2023-10-17T18:08:33.768" v="129"/>
          <ac:spMkLst>
            <pc:docMk/>
            <pc:sldMk cId="2303525642" sldId="406"/>
            <ac:spMk id="4" creationId="{793FE0EE-409B-3618-2C02-93F28120B9B4}"/>
          </ac:spMkLst>
        </pc:spChg>
      </pc:sldChg>
      <pc:sldChg chg="modSp">
        <pc:chgData name="Gaultier LARGE" userId="0db51674e3edcb77" providerId="LiveId" clId="{56C43096-187A-47F9-9645-B4D6D0352858}" dt="2023-10-17T18:08:33.768" v="129"/>
        <pc:sldMkLst>
          <pc:docMk/>
          <pc:sldMk cId="2403365499" sldId="407"/>
        </pc:sldMkLst>
        <pc:spChg chg="mod">
          <ac:chgData name="Gaultier LARGE" userId="0db51674e3edcb77" providerId="LiveId" clId="{56C43096-187A-47F9-9645-B4D6D0352858}" dt="2023-10-17T18:08:33.768" v="129"/>
          <ac:spMkLst>
            <pc:docMk/>
            <pc:sldMk cId="2403365499" sldId="407"/>
            <ac:spMk id="2" creationId="{FDAF17FE-CFBB-21FA-3F11-52204F34989D}"/>
          </ac:spMkLst>
        </pc:spChg>
        <pc:spChg chg="mod">
          <ac:chgData name="Gaultier LARGE" userId="0db51674e3edcb77" providerId="LiveId" clId="{56C43096-187A-47F9-9645-B4D6D0352858}" dt="2023-10-17T18:08:33.768" v="129"/>
          <ac:spMkLst>
            <pc:docMk/>
            <pc:sldMk cId="2403365499" sldId="407"/>
            <ac:spMk id="3" creationId="{26FB8D97-1920-F8BA-DA98-52DBAFD29913}"/>
          </ac:spMkLst>
        </pc:spChg>
      </pc:sldChg>
      <pc:sldChg chg="modSp">
        <pc:chgData name="Gaultier LARGE" userId="0db51674e3edcb77" providerId="LiveId" clId="{56C43096-187A-47F9-9645-B4D6D0352858}" dt="2023-10-17T18:08:33.768" v="129"/>
        <pc:sldMkLst>
          <pc:docMk/>
          <pc:sldMk cId="3442098871" sldId="408"/>
        </pc:sldMkLst>
        <pc:spChg chg="mod">
          <ac:chgData name="Gaultier LARGE" userId="0db51674e3edcb77" providerId="LiveId" clId="{56C43096-187A-47F9-9645-B4D6D0352858}" dt="2023-10-17T18:08:33.768" v="129"/>
          <ac:spMkLst>
            <pc:docMk/>
            <pc:sldMk cId="3442098871" sldId="408"/>
            <ac:spMk id="2" creationId="{9B07F1D5-B531-196C-8575-569FB80A4D78}"/>
          </ac:spMkLst>
        </pc:spChg>
      </pc:sldChg>
      <pc:sldChg chg="modSp">
        <pc:chgData name="Gaultier LARGE" userId="0db51674e3edcb77" providerId="LiveId" clId="{56C43096-187A-47F9-9645-B4D6D0352858}" dt="2023-10-17T18:08:33.768" v="129"/>
        <pc:sldMkLst>
          <pc:docMk/>
          <pc:sldMk cId="4131527065" sldId="409"/>
        </pc:sldMkLst>
        <pc:spChg chg="mod">
          <ac:chgData name="Gaultier LARGE" userId="0db51674e3edcb77" providerId="LiveId" clId="{56C43096-187A-47F9-9645-B4D6D0352858}" dt="2023-10-17T18:08:33.768" v="129"/>
          <ac:spMkLst>
            <pc:docMk/>
            <pc:sldMk cId="4131527065" sldId="409"/>
            <ac:spMk id="2" creationId="{B299D79F-0F0C-5635-8D0E-E047691F29ED}"/>
          </ac:spMkLst>
        </pc:spChg>
        <pc:spChg chg="mod">
          <ac:chgData name="Gaultier LARGE" userId="0db51674e3edcb77" providerId="LiveId" clId="{56C43096-187A-47F9-9645-B4D6D0352858}" dt="2023-10-17T18:08:33.768" v="129"/>
          <ac:spMkLst>
            <pc:docMk/>
            <pc:sldMk cId="4131527065" sldId="409"/>
            <ac:spMk id="3" creationId="{DCF9AFF1-4065-957C-BE64-034BA3BFF580}"/>
          </ac:spMkLst>
        </pc:spChg>
      </pc:sldChg>
      <pc:sldChg chg="modSp">
        <pc:chgData name="Gaultier LARGE" userId="0db51674e3edcb77" providerId="LiveId" clId="{56C43096-187A-47F9-9645-B4D6D0352858}" dt="2023-10-17T18:08:33.768" v="129"/>
        <pc:sldMkLst>
          <pc:docMk/>
          <pc:sldMk cId="2443297260" sldId="410"/>
        </pc:sldMkLst>
        <pc:spChg chg="mod">
          <ac:chgData name="Gaultier LARGE" userId="0db51674e3edcb77" providerId="LiveId" clId="{56C43096-187A-47F9-9645-B4D6D0352858}" dt="2023-10-17T18:08:33.768" v="129"/>
          <ac:spMkLst>
            <pc:docMk/>
            <pc:sldMk cId="2443297260" sldId="410"/>
            <ac:spMk id="2" creationId="{4BB7338F-3027-4D16-8080-6F36D06E5C4B}"/>
          </ac:spMkLst>
        </pc:spChg>
        <pc:spChg chg="mod">
          <ac:chgData name="Gaultier LARGE" userId="0db51674e3edcb77" providerId="LiveId" clId="{56C43096-187A-47F9-9645-B4D6D0352858}" dt="2023-10-17T18:08:33.768" v="129"/>
          <ac:spMkLst>
            <pc:docMk/>
            <pc:sldMk cId="2443297260" sldId="410"/>
            <ac:spMk id="3" creationId="{144C0D74-4F15-7348-DE78-E0DAF9B65C8D}"/>
          </ac:spMkLst>
        </pc:spChg>
      </pc:sldChg>
      <pc:sldChg chg="modSp">
        <pc:chgData name="Gaultier LARGE" userId="0db51674e3edcb77" providerId="LiveId" clId="{56C43096-187A-47F9-9645-B4D6D0352858}" dt="2023-10-17T18:08:33.768" v="129"/>
        <pc:sldMkLst>
          <pc:docMk/>
          <pc:sldMk cId="3193084537" sldId="411"/>
        </pc:sldMkLst>
        <pc:spChg chg="mod">
          <ac:chgData name="Gaultier LARGE" userId="0db51674e3edcb77" providerId="LiveId" clId="{56C43096-187A-47F9-9645-B4D6D0352858}" dt="2023-10-17T18:08:33.768" v="129"/>
          <ac:spMkLst>
            <pc:docMk/>
            <pc:sldMk cId="3193084537" sldId="411"/>
            <ac:spMk id="2" creationId="{6ED35D66-E322-5509-52F1-FE32FC5476C2}"/>
          </ac:spMkLst>
        </pc:spChg>
        <pc:spChg chg="mod">
          <ac:chgData name="Gaultier LARGE" userId="0db51674e3edcb77" providerId="LiveId" clId="{56C43096-187A-47F9-9645-B4D6D0352858}" dt="2023-10-17T18:08:33.768" v="129"/>
          <ac:spMkLst>
            <pc:docMk/>
            <pc:sldMk cId="3193084537" sldId="411"/>
            <ac:spMk id="3" creationId="{6061D930-E4B2-4798-5753-08D2771B31D8}"/>
          </ac:spMkLst>
        </pc:spChg>
      </pc:sldChg>
      <pc:sldChg chg="modSp">
        <pc:chgData name="Gaultier LARGE" userId="0db51674e3edcb77" providerId="LiveId" clId="{56C43096-187A-47F9-9645-B4D6D0352858}" dt="2023-10-17T18:08:33.768" v="129"/>
        <pc:sldMkLst>
          <pc:docMk/>
          <pc:sldMk cId="1369889841" sldId="412"/>
        </pc:sldMkLst>
        <pc:spChg chg="mod">
          <ac:chgData name="Gaultier LARGE" userId="0db51674e3edcb77" providerId="LiveId" clId="{56C43096-187A-47F9-9645-B4D6D0352858}" dt="2023-10-17T18:08:33.768" v="129"/>
          <ac:spMkLst>
            <pc:docMk/>
            <pc:sldMk cId="1369889841" sldId="412"/>
            <ac:spMk id="2" creationId="{9C8EB45D-3752-E60E-8AB1-97BBFC7B5C66}"/>
          </ac:spMkLst>
        </pc:spChg>
        <pc:spChg chg="mod">
          <ac:chgData name="Gaultier LARGE" userId="0db51674e3edcb77" providerId="LiveId" clId="{56C43096-187A-47F9-9645-B4D6D0352858}" dt="2023-10-17T18:08:33.768" v="129"/>
          <ac:spMkLst>
            <pc:docMk/>
            <pc:sldMk cId="1369889841" sldId="412"/>
            <ac:spMk id="3" creationId="{3464DC3B-FEDF-3AC7-3539-45676BFA669B}"/>
          </ac:spMkLst>
        </pc:spChg>
      </pc:sldChg>
      <pc:sldChg chg="modSp mod">
        <pc:chgData name="Gaultier LARGE" userId="0db51674e3edcb77" providerId="LiveId" clId="{56C43096-187A-47F9-9645-B4D6D0352858}" dt="2023-10-18T17:37:08.761" v="2252" actId="20577"/>
        <pc:sldMkLst>
          <pc:docMk/>
          <pc:sldMk cId="1683574462" sldId="413"/>
        </pc:sldMkLst>
        <pc:spChg chg="mod">
          <ac:chgData name="Gaultier LARGE" userId="0db51674e3edcb77" providerId="LiveId" clId="{56C43096-187A-47F9-9645-B4D6D0352858}" dt="2023-10-18T17:37:08.761" v="2252" actId="20577"/>
          <ac:spMkLst>
            <pc:docMk/>
            <pc:sldMk cId="1683574462" sldId="413"/>
            <ac:spMk id="5" creationId="{91CF211C-A963-567A-EA41-558C80950FED}"/>
          </ac:spMkLst>
        </pc:spChg>
      </pc:sldChg>
      <pc:sldChg chg="modSp">
        <pc:chgData name="Gaultier LARGE" userId="0db51674e3edcb77" providerId="LiveId" clId="{56C43096-187A-47F9-9645-B4D6D0352858}" dt="2023-10-17T18:08:33.768" v="129"/>
        <pc:sldMkLst>
          <pc:docMk/>
          <pc:sldMk cId="2482232836" sldId="414"/>
        </pc:sldMkLst>
        <pc:spChg chg="mod">
          <ac:chgData name="Gaultier LARGE" userId="0db51674e3edcb77" providerId="LiveId" clId="{56C43096-187A-47F9-9645-B4D6D0352858}" dt="2023-10-17T18:08:33.768" v="129"/>
          <ac:spMkLst>
            <pc:docMk/>
            <pc:sldMk cId="2482232836" sldId="414"/>
            <ac:spMk id="3" creationId="{EA322054-8EF4-41C5-1732-9715C5324C58}"/>
          </ac:spMkLst>
        </pc:spChg>
        <pc:spChg chg="mod">
          <ac:chgData name="Gaultier LARGE" userId="0db51674e3edcb77" providerId="LiveId" clId="{56C43096-187A-47F9-9645-B4D6D0352858}" dt="2023-10-17T18:08:33.768" v="129"/>
          <ac:spMkLst>
            <pc:docMk/>
            <pc:sldMk cId="2482232836" sldId="414"/>
            <ac:spMk id="4" creationId="{B80C0FFC-4F85-42B9-C106-BE8AF5C7F681}"/>
          </ac:spMkLst>
        </pc:spChg>
      </pc:sldChg>
      <pc:sldChg chg="modSp">
        <pc:chgData name="Gaultier LARGE" userId="0db51674e3edcb77" providerId="LiveId" clId="{56C43096-187A-47F9-9645-B4D6D0352858}" dt="2023-10-17T18:08:33.768" v="129"/>
        <pc:sldMkLst>
          <pc:docMk/>
          <pc:sldMk cId="772443987" sldId="415"/>
        </pc:sldMkLst>
        <pc:spChg chg="mod">
          <ac:chgData name="Gaultier LARGE" userId="0db51674e3edcb77" providerId="LiveId" clId="{56C43096-187A-47F9-9645-B4D6D0352858}" dt="2023-10-17T18:08:33.768" v="129"/>
          <ac:spMkLst>
            <pc:docMk/>
            <pc:sldMk cId="772443987" sldId="415"/>
            <ac:spMk id="2" creationId="{CC6EBC08-145F-E6BB-DF2C-49573AAEC929}"/>
          </ac:spMkLst>
        </pc:spChg>
        <pc:spChg chg="mod">
          <ac:chgData name="Gaultier LARGE" userId="0db51674e3edcb77" providerId="LiveId" clId="{56C43096-187A-47F9-9645-B4D6D0352858}" dt="2023-10-17T18:08:33.768" v="129"/>
          <ac:spMkLst>
            <pc:docMk/>
            <pc:sldMk cId="772443987" sldId="415"/>
            <ac:spMk id="8" creationId="{22EE5DCA-0699-843B-2FDB-A8455F8DE029}"/>
          </ac:spMkLst>
        </pc:spChg>
      </pc:sldChg>
      <pc:sldChg chg="modSp">
        <pc:chgData name="Gaultier LARGE" userId="0db51674e3edcb77" providerId="LiveId" clId="{56C43096-187A-47F9-9645-B4D6D0352858}" dt="2023-10-17T18:08:33.768" v="129"/>
        <pc:sldMkLst>
          <pc:docMk/>
          <pc:sldMk cId="3894525232" sldId="416"/>
        </pc:sldMkLst>
        <pc:spChg chg="mod">
          <ac:chgData name="Gaultier LARGE" userId="0db51674e3edcb77" providerId="LiveId" clId="{56C43096-187A-47F9-9645-B4D6D0352858}" dt="2023-10-17T18:08:33.768" v="129"/>
          <ac:spMkLst>
            <pc:docMk/>
            <pc:sldMk cId="3894525232" sldId="416"/>
            <ac:spMk id="2" creationId="{B89330DA-7AAF-7711-B4E8-9CF6FB4C3D20}"/>
          </ac:spMkLst>
        </pc:spChg>
        <pc:spChg chg="mod">
          <ac:chgData name="Gaultier LARGE" userId="0db51674e3edcb77" providerId="LiveId" clId="{56C43096-187A-47F9-9645-B4D6D0352858}" dt="2023-10-17T18:08:33.768" v="129"/>
          <ac:spMkLst>
            <pc:docMk/>
            <pc:sldMk cId="3894525232" sldId="416"/>
            <ac:spMk id="3" creationId="{9953F334-904B-C2CF-995E-D5D9FB0E7289}"/>
          </ac:spMkLst>
        </pc:spChg>
      </pc:sldChg>
      <pc:sldChg chg="modSp">
        <pc:chgData name="Gaultier LARGE" userId="0db51674e3edcb77" providerId="LiveId" clId="{56C43096-187A-47F9-9645-B4D6D0352858}" dt="2023-10-17T18:08:33.768" v="129"/>
        <pc:sldMkLst>
          <pc:docMk/>
          <pc:sldMk cId="3165143338" sldId="417"/>
        </pc:sldMkLst>
        <pc:spChg chg="mod">
          <ac:chgData name="Gaultier LARGE" userId="0db51674e3edcb77" providerId="LiveId" clId="{56C43096-187A-47F9-9645-B4D6D0352858}" dt="2023-10-17T18:08:33.768" v="129"/>
          <ac:spMkLst>
            <pc:docMk/>
            <pc:sldMk cId="3165143338" sldId="417"/>
            <ac:spMk id="2" creationId="{99EF02D6-482C-206A-6365-C2B2F315C298}"/>
          </ac:spMkLst>
        </pc:spChg>
        <pc:spChg chg="mod">
          <ac:chgData name="Gaultier LARGE" userId="0db51674e3edcb77" providerId="LiveId" clId="{56C43096-187A-47F9-9645-B4D6D0352858}" dt="2023-10-17T18:08:33.768" v="129"/>
          <ac:spMkLst>
            <pc:docMk/>
            <pc:sldMk cId="3165143338" sldId="417"/>
            <ac:spMk id="3" creationId="{4D4ED427-84AE-673C-F627-08A9F7CD0A63}"/>
          </ac:spMkLst>
        </pc:spChg>
      </pc:sldChg>
      <pc:sldChg chg="modSp mod">
        <pc:chgData name="Gaultier LARGE" userId="0db51674e3edcb77" providerId="LiveId" clId="{56C43096-187A-47F9-9645-B4D6D0352858}" dt="2023-10-18T17:36:05.903" v="2231" actId="33524"/>
        <pc:sldMkLst>
          <pc:docMk/>
          <pc:sldMk cId="4183118809" sldId="418"/>
        </pc:sldMkLst>
        <pc:spChg chg="mod">
          <ac:chgData name="Gaultier LARGE" userId="0db51674e3edcb77" providerId="LiveId" clId="{56C43096-187A-47F9-9645-B4D6D0352858}" dt="2023-10-17T18:08:33.768" v="129"/>
          <ac:spMkLst>
            <pc:docMk/>
            <pc:sldMk cId="4183118809" sldId="418"/>
            <ac:spMk id="2" creationId="{484D8B14-DC74-0556-05F4-286EE393AD9C}"/>
          </ac:spMkLst>
        </pc:spChg>
        <pc:spChg chg="mod">
          <ac:chgData name="Gaultier LARGE" userId="0db51674e3edcb77" providerId="LiveId" clId="{56C43096-187A-47F9-9645-B4D6D0352858}" dt="2023-10-18T17:36:05.903" v="2231" actId="33524"/>
          <ac:spMkLst>
            <pc:docMk/>
            <pc:sldMk cId="4183118809" sldId="418"/>
            <ac:spMk id="3" creationId="{F255A36A-CE62-8D5F-17AC-6EFE588A85B6}"/>
          </ac:spMkLst>
        </pc:spChg>
      </pc:sldChg>
      <pc:sldChg chg="modSp mod">
        <pc:chgData name="Gaultier LARGE" userId="0db51674e3edcb77" providerId="LiveId" clId="{56C43096-187A-47F9-9645-B4D6D0352858}" dt="2023-10-18T17:35:46.405" v="2230" actId="20577"/>
        <pc:sldMkLst>
          <pc:docMk/>
          <pc:sldMk cId="3247138108" sldId="420"/>
        </pc:sldMkLst>
        <pc:spChg chg="mod">
          <ac:chgData name="Gaultier LARGE" userId="0db51674e3edcb77" providerId="LiveId" clId="{56C43096-187A-47F9-9645-B4D6D0352858}" dt="2023-10-17T18:08:33.768" v="129"/>
          <ac:spMkLst>
            <pc:docMk/>
            <pc:sldMk cId="3247138108" sldId="420"/>
            <ac:spMk id="2" creationId="{8844A1AD-E219-2EFE-8E7B-C10D829E886D}"/>
          </ac:spMkLst>
        </pc:spChg>
        <pc:spChg chg="mod">
          <ac:chgData name="Gaultier LARGE" userId="0db51674e3edcb77" providerId="LiveId" clId="{56C43096-187A-47F9-9645-B4D6D0352858}" dt="2023-10-18T17:35:46.405" v="2230" actId="20577"/>
          <ac:spMkLst>
            <pc:docMk/>
            <pc:sldMk cId="3247138108" sldId="420"/>
            <ac:spMk id="3" creationId="{17D0E164-7AAB-7E12-7A0A-BEE98109F4F2}"/>
          </ac:spMkLst>
        </pc:spChg>
      </pc:sldChg>
      <pc:sldChg chg="modSp">
        <pc:chgData name="Gaultier LARGE" userId="0db51674e3edcb77" providerId="LiveId" clId="{56C43096-187A-47F9-9645-B4D6D0352858}" dt="2023-10-17T18:08:33.768" v="129"/>
        <pc:sldMkLst>
          <pc:docMk/>
          <pc:sldMk cId="1235538710" sldId="421"/>
        </pc:sldMkLst>
        <pc:spChg chg="mod">
          <ac:chgData name="Gaultier LARGE" userId="0db51674e3edcb77" providerId="LiveId" clId="{56C43096-187A-47F9-9645-B4D6D0352858}" dt="2023-10-17T18:08:33.768" v="129"/>
          <ac:spMkLst>
            <pc:docMk/>
            <pc:sldMk cId="1235538710" sldId="421"/>
            <ac:spMk id="3" creationId="{C8714824-203E-8927-6CFB-2D4A99BE7044}"/>
          </ac:spMkLst>
        </pc:spChg>
        <pc:spChg chg="mod">
          <ac:chgData name="Gaultier LARGE" userId="0db51674e3edcb77" providerId="LiveId" clId="{56C43096-187A-47F9-9645-B4D6D0352858}" dt="2023-10-17T18:08:33.768" v="129"/>
          <ac:spMkLst>
            <pc:docMk/>
            <pc:sldMk cId="1235538710" sldId="421"/>
            <ac:spMk id="4" creationId="{EA34098C-20FC-9240-B8B2-EE56F72E162E}"/>
          </ac:spMkLst>
        </pc:spChg>
      </pc:sldChg>
      <pc:sldChg chg="modSp">
        <pc:chgData name="Gaultier LARGE" userId="0db51674e3edcb77" providerId="LiveId" clId="{56C43096-187A-47F9-9645-B4D6D0352858}" dt="2023-10-17T18:08:33.768" v="129"/>
        <pc:sldMkLst>
          <pc:docMk/>
          <pc:sldMk cId="1456178236" sldId="422"/>
        </pc:sldMkLst>
        <pc:spChg chg="mod">
          <ac:chgData name="Gaultier LARGE" userId="0db51674e3edcb77" providerId="LiveId" clId="{56C43096-187A-47F9-9645-B4D6D0352858}" dt="2023-10-17T18:08:33.768" v="129"/>
          <ac:spMkLst>
            <pc:docMk/>
            <pc:sldMk cId="1456178236" sldId="422"/>
            <ac:spMk id="2" creationId="{E730AB95-2F59-7BE7-2095-8E69CDB1C462}"/>
          </ac:spMkLst>
        </pc:spChg>
        <pc:spChg chg="mod">
          <ac:chgData name="Gaultier LARGE" userId="0db51674e3edcb77" providerId="LiveId" clId="{56C43096-187A-47F9-9645-B4D6D0352858}" dt="2023-10-17T18:08:33.768" v="129"/>
          <ac:spMkLst>
            <pc:docMk/>
            <pc:sldMk cId="1456178236" sldId="422"/>
            <ac:spMk id="3" creationId="{FDF44A91-A280-D68C-8B2B-4D1AA053114F}"/>
          </ac:spMkLst>
        </pc:spChg>
      </pc:sldChg>
      <pc:sldChg chg="modSp">
        <pc:chgData name="Gaultier LARGE" userId="0db51674e3edcb77" providerId="LiveId" clId="{56C43096-187A-47F9-9645-B4D6D0352858}" dt="2023-10-17T18:08:33.768" v="129"/>
        <pc:sldMkLst>
          <pc:docMk/>
          <pc:sldMk cId="3765101859" sldId="423"/>
        </pc:sldMkLst>
        <pc:spChg chg="mod">
          <ac:chgData name="Gaultier LARGE" userId="0db51674e3edcb77" providerId="LiveId" clId="{56C43096-187A-47F9-9645-B4D6D0352858}" dt="2023-10-17T18:08:33.768" v="129"/>
          <ac:spMkLst>
            <pc:docMk/>
            <pc:sldMk cId="3765101859" sldId="423"/>
            <ac:spMk id="2" creationId="{4CC0C72F-1D39-6B8B-860D-5B873D589A56}"/>
          </ac:spMkLst>
        </pc:spChg>
        <pc:spChg chg="mod">
          <ac:chgData name="Gaultier LARGE" userId="0db51674e3edcb77" providerId="LiveId" clId="{56C43096-187A-47F9-9645-B4D6D0352858}" dt="2023-10-17T18:08:33.768" v="129"/>
          <ac:spMkLst>
            <pc:docMk/>
            <pc:sldMk cId="3765101859" sldId="423"/>
            <ac:spMk id="3" creationId="{B6B6C211-27C9-AC6A-F9D5-9A72BE836A32}"/>
          </ac:spMkLst>
        </pc:spChg>
      </pc:sldChg>
      <pc:sldChg chg="modSp">
        <pc:chgData name="Gaultier LARGE" userId="0db51674e3edcb77" providerId="LiveId" clId="{56C43096-187A-47F9-9645-B4D6D0352858}" dt="2023-10-17T18:08:33.768" v="129"/>
        <pc:sldMkLst>
          <pc:docMk/>
          <pc:sldMk cId="1604942064" sldId="424"/>
        </pc:sldMkLst>
        <pc:spChg chg="mod">
          <ac:chgData name="Gaultier LARGE" userId="0db51674e3edcb77" providerId="LiveId" clId="{56C43096-187A-47F9-9645-B4D6D0352858}" dt="2023-10-17T18:08:33.768" v="129"/>
          <ac:spMkLst>
            <pc:docMk/>
            <pc:sldMk cId="1604942064" sldId="424"/>
            <ac:spMk id="2" creationId="{67CB241F-B2CE-EC7C-A863-00B8DD62BA28}"/>
          </ac:spMkLst>
        </pc:spChg>
        <pc:spChg chg="mod">
          <ac:chgData name="Gaultier LARGE" userId="0db51674e3edcb77" providerId="LiveId" clId="{56C43096-187A-47F9-9645-B4D6D0352858}" dt="2023-10-17T18:08:33.768" v="129"/>
          <ac:spMkLst>
            <pc:docMk/>
            <pc:sldMk cId="1604942064" sldId="424"/>
            <ac:spMk id="3" creationId="{6DA49D08-DFE1-D045-5DB7-9DA2EA62D491}"/>
          </ac:spMkLst>
        </pc:spChg>
      </pc:sldChg>
      <pc:sldChg chg="modSp">
        <pc:chgData name="Gaultier LARGE" userId="0db51674e3edcb77" providerId="LiveId" clId="{56C43096-187A-47F9-9645-B4D6D0352858}" dt="2023-10-17T18:08:33.768" v="129"/>
        <pc:sldMkLst>
          <pc:docMk/>
          <pc:sldMk cId="1155455930" sldId="425"/>
        </pc:sldMkLst>
        <pc:spChg chg="mod">
          <ac:chgData name="Gaultier LARGE" userId="0db51674e3edcb77" providerId="LiveId" clId="{56C43096-187A-47F9-9645-B4D6D0352858}" dt="2023-10-17T18:08:33.768" v="129"/>
          <ac:spMkLst>
            <pc:docMk/>
            <pc:sldMk cId="1155455930" sldId="425"/>
            <ac:spMk id="2" creationId="{92DDA97F-B854-F951-55CA-627606894A61}"/>
          </ac:spMkLst>
        </pc:spChg>
        <pc:spChg chg="mod">
          <ac:chgData name="Gaultier LARGE" userId="0db51674e3edcb77" providerId="LiveId" clId="{56C43096-187A-47F9-9645-B4D6D0352858}" dt="2023-10-17T18:08:33.768" v="129"/>
          <ac:spMkLst>
            <pc:docMk/>
            <pc:sldMk cId="1155455930" sldId="425"/>
            <ac:spMk id="3" creationId="{E2B22F3D-4F9F-FB76-F5DF-1FDEC029CC6B}"/>
          </ac:spMkLst>
        </pc:spChg>
      </pc:sldChg>
      <pc:sldChg chg="modSp">
        <pc:chgData name="Gaultier LARGE" userId="0db51674e3edcb77" providerId="LiveId" clId="{56C43096-187A-47F9-9645-B4D6D0352858}" dt="2023-10-17T18:08:33.768" v="129"/>
        <pc:sldMkLst>
          <pc:docMk/>
          <pc:sldMk cId="97373431" sldId="427"/>
        </pc:sldMkLst>
        <pc:spChg chg="mod">
          <ac:chgData name="Gaultier LARGE" userId="0db51674e3edcb77" providerId="LiveId" clId="{56C43096-187A-47F9-9645-B4D6D0352858}" dt="2023-10-17T18:08:33.768" v="129"/>
          <ac:spMkLst>
            <pc:docMk/>
            <pc:sldMk cId="97373431" sldId="427"/>
            <ac:spMk id="3" creationId="{BBFCD919-6CE4-E261-0EDD-86B7B2360A7B}"/>
          </ac:spMkLst>
        </pc:spChg>
      </pc:sldChg>
      <pc:sldChg chg="modSp">
        <pc:chgData name="Gaultier LARGE" userId="0db51674e3edcb77" providerId="LiveId" clId="{56C43096-187A-47F9-9645-B4D6D0352858}" dt="2023-10-17T18:08:33.768" v="129"/>
        <pc:sldMkLst>
          <pc:docMk/>
          <pc:sldMk cId="1555620615" sldId="428"/>
        </pc:sldMkLst>
        <pc:spChg chg="mod">
          <ac:chgData name="Gaultier LARGE" userId="0db51674e3edcb77" providerId="LiveId" clId="{56C43096-187A-47F9-9645-B4D6D0352858}" dt="2023-10-17T18:08:33.768" v="129"/>
          <ac:spMkLst>
            <pc:docMk/>
            <pc:sldMk cId="1555620615" sldId="428"/>
            <ac:spMk id="3" creationId="{DB97F74B-9341-AA58-C1C7-BABEF3078AED}"/>
          </ac:spMkLst>
        </pc:spChg>
        <pc:spChg chg="mod">
          <ac:chgData name="Gaultier LARGE" userId="0db51674e3edcb77" providerId="LiveId" clId="{56C43096-187A-47F9-9645-B4D6D0352858}" dt="2023-10-17T18:08:33.768" v="129"/>
          <ac:spMkLst>
            <pc:docMk/>
            <pc:sldMk cId="1555620615" sldId="428"/>
            <ac:spMk id="4" creationId="{DB50E631-35A7-CA69-1AEC-B3EFA76FC9B9}"/>
          </ac:spMkLst>
        </pc:spChg>
      </pc:sldChg>
      <pc:sldChg chg="modSp">
        <pc:chgData name="Gaultier LARGE" userId="0db51674e3edcb77" providerId="LiveId" clId="{56C43096-187A-47F9-9645-B4D6D0352858}" dt="2023-10-17T18:08:33.768" v="129"/>
        <pc:sldMkLst>
          <pc:docMk/>
          <pc:sldMk cId="1032703382" sldId="431"/>
        </pc:sldMkLst>
        <pc:spChg chg="mod">
          <ac:chgData name="Gaultier LARGE" userId="0db51674e3edcb77" providerId="LiveId" clId="{56C43096-187A-47F9-9645-B4D6D0352858}" dt="2023-10-17T18:08:33.768" v="129"/>
          <ac:spMkLst>
            <pc:docMk/>
            <pc:sldMk cId="1032703382" sldId="431"/>
            <ac:spMk id="3" creationId="{A02FF619-914E-4293-7A5D-984763276107}"/>
          </ac:spMkLst>
        </pc:spChg>
      </pc:sldChg>
      <pc:sldChg chg="modSp">
        <pc:chgData name="Gaultier LARGE" userId="0db51674e3edcb77" providerId="LiveId" clId="{56C43096-187A-47F9-9645-B4D6D0352858}" dt="2023-10-17T18:08:33.768" v="129"/>
        <pc:sldMkLst>
          <pc:docMk/>
          <pc:sldMk cId="1663815526" sldId="432"/>
        </pc:sldMkLst>
        <pc:spChg chg="mod">
          <ac:chgData name="Gaultier LARGE" userId="0db51674e3edcb77" providerId="LiveId" clId="{56C43096-187A-47F9-9645-B4D6D0352858}" dt="2023-10-17T18:08:33.768" v="129"/>
          <ac:spMkLst>
            <pc:docMk/>
            <pc:sldMk cId="1663815526" sldId="432"/>
            <ac:spMk id="2" creationId="{D1D61AEA-B6BF-950B-09A2-67AA665106F3}"/>
          </ac:spMkLst>
        </pc:spChg>
      </pc:sldChg>
      <pc:sldChg chg="modSp">
        <pc:chgData name="Gaultier LARGE" userId="0db51674e3edcb77" providerId="LiveId" clId="{56C43096-187A-47F9-9645-B4D6D0352858}" dt="2023-10-17T18:08:33.768" v="129"/>
        <pc:sldMkLst>
          <pc:docMk/>
          <pc:sldMk cId="1044940136" sldId="435"/>
        </pc:sldMkLst>
        <pc:spChg chg="mod">
          <ac:chgData name="Gaultier LARGE" userId="0db51674e3edcb77" providerId="LiveId" clId="{56C43096-187A-47F9-9645-B4D6D0352858}" dt="2023-10-17T18:08:33.768" v="129"/>
          <ac:spMkLst>
            <pc:docMk/>
            <pc:sldMk cId="1044940136" sldId="435"/>
            <ac:spMk id="2" creationId="{2252AD72-77C4-D7A0-9D0B-C4F6E11CC011}"/>
          </ac:spMkLst>
        </pc:spChg>
        <pc:spChg chg="mod">
          <ac:chgData name="Gaultier LARGE" userId="0db51674e3edcb77" providerId="LiveId" clId="{56C43096-187A-47F9-9645-B4D6D0352858}" dt="2023-10-17T18:08:33.768" v="129"/>
          <ac:spMkLst>
            <pc:docMk/>
            <pc:sldMk cId="1044940136" sldId="435"/>
            <ac:spMk id="3" creationId="{D751BEBB-0007-133D-F464-30C343A6020B}"/>
          </ac:spMkLst>
        </pc:spChg>
      </pc:sldChg>
      <pc:sldChg chg="modSp">
        <pc:chgData name="Gaultier LARGE" userId="0db51674e3edcb77" providerId="LiveId" clId="{56C43096-187A-47F9-9645-B4D6D0352858}" dt="2023-10-17T18:08:33.768" v="129"/>
        <pc:sldMkLst>
          <pc:docMk/>
          <pc:sldMk cId="1374721086" sldId="436"/>
        </pc:sldMkLst>
        <pc:spChg chg="mod">
          <ac:chgData name="Gaultier LARGE" userId="0db51674e3edcb77" providerId="LiveId" clId="{56C43096-187A-47F9-9645-B4D6D0352858}" dt="2023-10-17T18:08:33.768" v="129"/>
          <ac:spMkLst>
            <pc:docMk/>
            <pc:sldMk cId="1374721086" sldId="436"/>
            <ac:spMk id="2" creationId="{1873D128-37A7-47F2-4F0F-CF3C23C05B30}"/>
          </ac:spMkLst>
        </pc:spChg>
        <pc:spChg chg="mod">
          <ac:chgData name="Gaultier LARGE" userId="0db51674e3edcb77" providerId="LiveId" clId="{56C43096-187A-47F9-9645-B4D6D0352858}" dt="2023-10-17T18:08:33.768" v="129"/>
          <ac:spMkLst>
            <pc:docMk/>
            <pc:sldMk cId="1374721086" sldId="436"/>
            <ac:spMk id="3" creationId="{3C7E945D-BA4A-DA23-8DB4-FAF38EB94656}"/>
          </ac:spMkLst>
        </pc:spChg>
      </pc:sldChg>
      <pc:sldChg chg="modSp">
        <pc:chgData name="Gaultier LARGE" userId="0db51674e3edcb77" providerId="LiveId" clId="{56C43096-187A-47F9-9645-B4D6D0352858}" dt="2023-10-17T18:08:33.768" v="129"/>
        <pc:sldMkLst>
          <pc:docMk/>
          <pc:sldMk cId="2656056265" sldId="437"/>
        </pc:sldMkLst>
        <pc:spChg chg="mod">
          <ac:chgData name="Gaultier LARGE" userId="0db51674e3edcb77" providerId="LiveId" clId="{56C43096-187A-47F9-9645-B4D6D0352858}" dt="2023-10-17T18:08:33.768" v="129"/>
          <ac:spMkLst>
            <pc:docMk/>
            <pc:sldMk cId="2656056265" sldId="437"/>
            <ac:spMk id="2" creationId="{8AABDE56-50C8-B598-2CB8-42B0D9C28407}"/>
          </ac:spMkLst>
        </pc:spChg>
      </pc:sldChg>
      <pc:sldChg chg="modSp">
        <pc:chgData name="Gaultier LARGE" userId="0db51674e3edcb77" providerId="LiveId" clId="{56C43096-187A-47F9-9645-B4D6D0352858}" dt="2023-10-17T18:08:33.768" v="129"/>
        <pc:sldMkLst>
          <pc:docMk/>
          <pc:sldMk cId="148988123" sldId="438"/>
        </pc:sldMkLst>
        <pc:spChg chg="mod">
          <ac:chgData name="Gaultier LARGE" userId="0db51674e3edcb77" providerId="LiveId" clId="{56C43096-187A-47F9-9645-B4D6D0352858}" dt="2023-10-17T18:08:33.768" v="129"/>
          <ac:spMkLst>
            <pc:docMk/>
            <pc:sldMk cId="148988123" sldId="438"/>
            <ac:spMk id="2" creationId="{38808272-A02E-C66C-3C69-2F8A5EF2B1E4}"/>
          </ac:spMkLst>
        </pc:spChg>
      </pc:sldChg>
      <pc:sldChg chg="modSp">
        <pc:chgData name="Gaultier LARGE" userId="0db51674e3edcb77" providerId="LiveId" clId="{56C43096-187A-47F9-9645-B4D6D0352858}" dt="2023-10-17T18:08:33.768" v="129"/>
        <pc:sldMkLst>
          <pc:docMk/>
          <pc:sldMk cId="903911393" sldId="439"/>
        </pc:sldMkLst>
        <pc:spChg chg="mod">
          <ac:chgData name="Gaultier LARGE" userId="0db51674e3edcb77" providerId="LiveId" clId="{56C43096-187A-47F9-9645-B4D6D0352858}" dt="2023-10-17T18:08:33.768" v="129"/>
          <ac:spMkLst>
            <pc:docMk/>
            <pc:sldMk cId="903911393" sldId="439"/>
            <ac:spMk id="2" creationId="{DC7A0773-F443-629E-4865-2265EABDA5B0}"/>
          </ac:spMkLst>
        </pc:spChg>
        <pc:spChg chg="mod">
          <ac:chgData name="Gaultier LARGE" userId="0db51674e3edcb77" providerId="LiveId" clId="{56C43096-187A-47F9-9645-B4D6D0352858}" dt="2023-10-17T18:08:33.768" v="129"/>
          <ac:spMkLst>
            <pc:docMk/>
            <pc:sldMk cId="903911393" sldId="439"/>
            <ac:spMk id="3" creationId="{17927A2D-6DA6-E4DF-C4D8-F2E49B4C12BC}"/>
          </ac:spMkLst>
        </pc:spChg>
      </pc:sldChg>
      <pc:sldChg chg="modSp mod">
        <pc:chgData name="Gaultier LARGE" userId="0db51674e3edcb77" providerId="LiveId" clId="{56C43096-187A-47F9-9645-B4D6D0352858}" dt="2023-10-18T05:37:14.428" v="1562" actId="20577"/>
        <pc:sldMkLst>
          <pc:docMk/>
          <pc:sldMk cId="2439152784" sldId="440"/>
        </pc:sldMkLst>
        <pc:spChg chg="mod">
          <ac:chgData name="Gaultier LARGE" userId="0db51674e3edcb77" providerId="LiveId" clId="{56C43096-187A-47F9-9645-B4D6D0352858}" dt="2023-10-17T18:08:33.768" v="129"/>
          <ac:spMkLst>
            <pc:docMk/>
            <pc:sldMk cId="2439152784" sldId="440"/>
            <ac:spMk id="2" creationId="{8AA5D937-F8D5-4B31-EE1D-A5D70B8DB53B}"/>
          </ac:spMkLst>
        </pc:spChg>
        <pc:spChg chg="mod">
          <ac:chgData name="Gaultier LARGE" userId="0db51674e3edcb77" providerId="LiveId" clId="{56C43096-187A-47F9-9645-B4D6D0352858}" dt="2023-10-18T05:37:14.428" v="1562" actId="20577"/>
          <ac:spMkLst>
            <pc:docMk/>
            <pc:sldMk cId="2439152784" sldId="440"/>
            <ac:spMk id="3" creationId="{D9ADF991-E13C-0548-DE75-8CD03321878E}"/>
          </ac:spMkLst>
        </pc:spChg>
      </pc:sldChg>
      <pc:sldChg chg="modSp mod">
        <pc:chgData name="Gaultier LARGE" userId="0db51674e3edcb77" providerId="LiveId" clId="{56C43096-187A-47F9-9645-B4D6D0352858}" dt="2023-10-18T06:51:25.491" v="2217" actId="20577"/>
        <pc:sldMkLst>
          <pc:docMk/>
          <pc:sldMk cId="2568693053" sldId="441"/>
        </pc:sldMkLst>
        <pc:spChg chg="mod">
          <ac:chgData name="Gaultier LARGE" userId="0db51674e3edcb77" providerId="LiveId" clId="{56C43096-187A-47F9-9645-B4D6D0352858}" dt="2023-10-17T18:08:33.768" v="129"/>
          <ac:spMkLst>
            <pc:docMk/>
            <pc:sldMk cId="2568693053" sldId="441"/>
            <ac:spMk id="3" creationId="{723ACBF0-D071-DE69-78E7-E6BD13E9C190}"/>
          </ac:spMkLst>
        </pc:spChg>
        <pc:spChg chg="mod">
          <ac:chgData name="Gaultier LARGE" userId="0db51674e3edcb77" providerId="LiveId" clId="{56C43096-187A-47F9-9645-B4D6D0352858}" dt="2023-10-18T06:51:25.491" v="2217" actId="20577"/>
          <ac:spMkLst>
            <pc:docMk/>
            <pc:sldMk cId="2568693053" sldId="441"/>
            <ac:spMk id="4" creationId="{C0D49E2D-1723-FDDA-614D-F145FCAD888C}"/>
          </ac:spMkLst>
        </pc:spChg>
      </pc:sldChg>
      <pc:sldChg chg="modSp">
        <pc:chgData name="Gaultier LARGE" userId="0db51674e3edcb77" providerId="LiveId" clId="{56C43096-187A-47F9-9645-B4D6D0352858}" dt="2023-10-17T18:08:33.768" v="129"/>
        <pc:sldMkLst>
          <pc:docMk/>
          <pc:sldMk cId="2169902974" sldId="442"/>
        </pc:sldMkLst>
        <pc:spChg chg="mod">
          <ac:chgData name="Gaultier LARGE" userId="0db51674e3edcb77" providerId="LiveId" clId="{56C43096-187A-47F9-9645-B4D6D0352858}" dt="2023-10-17T18:08:33.768" v="129"/>
          <ac:spMkLst>
            <pc:docMk/>
            <pc:sldMk cId="2169902974" sldId="442"/>
            <ac:spMk id="2" creationId="{CC6BFFA2-DA2A-6F01-C8AA-1CF7A7E20742}"/>
          </ac:spMkLst>
        </pc:spChg>
      </pc:sldChg>
      <pc:sldChg chg="modSp mod">
        <pc:chgData name="Gaultier LARGE" userId="0db51674e3edcb77" providerId="LiveId" clId="{56C43096-187A-47F9-9645-B4D6D0352858}" dt="2023-10-18T06:52:00.464" v="2224" actId="20577"/>
        <pc:sldMkLst>
          <pc:docMk/>
          <pc:sldMk cId="1837073985" sldId="443"/>
        </pc:sldMkLst>
        <pc:spChg chg="mod">
          <ac:chgData name="Gaultier LARGE" userId="0db51674e3edcb77" providerId="LiveId" clId="{56C43096-187A-47F9-9645-B4D6D0352858}" dt="2023-10-17T18:08:33.768" v="129"/>
          <ac:spMkLst>
            <pc:docMk/>
            <pc:sldMk cId="1837073985" sldId="443"/>
            <ac:spMk id="2" creationId="{6AE01996-82AB-D9D6-B513-2D96A0E2D09A}"/>
          </ac:spMkLst>
        </pc:spChg>
        <pc:graphicFrameChg chg="modGraphic">
          <ac:chgData name="Gaultier LARGE" userId="0db51674e3edcb77" providerId="LiveId" clId="{56C43096-187A-47F9-9645-B4D6D0352858}" dt="2023-10-18T06:52:00.464" v="2224" actId="20577"/>
          <ac:graphicFrameMkLst>
            <pc:docMk/>
            <pc:sldMk cId="1837073985" sldId="443"/>
            <ac:graphicFrameMk id="4" creationId="{CDBF71B0-5BD7-736F-4160-243CA860AF8F}"/>
          </ac:graphicFrameMkLst>
        </pc:graphicFrameChg>
      </pc:sldChg>
      <pc:sldChg chg="modSp mod">
        <pc:chgData name="Gaultier LARGE" userId="0db51674e3edcb77" providerId="LiveId" clId="{56C43096-187A-47F9-9645-B4D6D0352858}" dt="2023-10-18T06:52:37.121" v="2225" actId="33524"/>
        <pc:sldMkLst>
          <pc:docMk/>
          <pc:sldMk cId="4121957046" sldId="444"/>
        </pc:sldMkLst>
        <pc:spChg chg="mod">
          <ac:chgData name="Gaultier LARGE" userId="0db51674e3edcb77" providerId="LiveId" clId="{56C43096-187A-47F9-9645-B4D6D0352858}" dt="2023-10-18T06:52:37.121" v="2225" actId="33524"/>
          <ac:spMkLst>
            <pc:docMk/>
            <pc:sldMk cId="4121957046" sldId="444"/>
            <ac:spMk id="3" creationId="{7504F6E0-FF03-4A6A-BF72-66192E8989AA}"/>
          </ac:spMkLst>
        </pc:spChg>
      </pc:sldChg>
      <pc:sldChg chg="modSp">
        <pc:chgData name="Gaultier LARGE" userId="0db51674e3edcb77" providerId="LiveId" clId="{56C43096-187A-47F9-9645-B4D6D0352858}" dt="2023-10-17T18:08:33.768" v="129"/>
        <pc:sldMkLst>
          <pc:docMk/>
          <pc:sldMk cId="3863268260" sldId="445"/>
        </pc:sldMkLst>
        <pc:spChg chg="mod">
          <ac:chgData name="Gaultier LARGE" userId="0db51674e3edcb77" providerId="LiveId" clId="{56C43096-187A-47F9-9645-B4D6D0352858}" dt="2023-10-17T18:08:33.768" v="129"/>
          <ac:spMkLst>
            <pc:docMk/>
            <pc:sldMk cId="3863268260" sldId="445"/>
            <ac:spMk id="2" creationId="{507EC48B-4F7D-D31A-0003-FFD9FA416898}"/>
          </ac:spMkLst>
        </pc:spChg>
      </pc:sldChg>
      <pc:sldChg chg="modSp">
        <pc:chgData name="Gaultier LARGE" userId="0db51674e3edcb77" providerId="LiveId" clId="{56C43096-187A-47F9-9645-B4D6D0352858}" dt="2023-10-17T18:08:33.768" v="129"/>
        <pc:sldMkLst>
          <pc:docMk/>
          <pc:sldMk cId="2390630610" sldId="446"/>
        </pc:sldMkLst>
        <pc:spChg chg="mod">
          <ac:chgData name="Gaultier LARGE" userId="0db51674e3edcb77" providerId="LiveId" clId="{56C43096-187A-47F9-9645-B4D6D0352858}" dt="2023-10-17T18:08:33.768" v="129"/>
          <ac:spMkLst>
            <pc:docMk/>
            <pc:sldMk cId="2390630610" sldId="446"/>
            <ac:spMk id="2" creationId="{9CEE9184-37E4-8045-A632-46C4397B3B1C}"/>
          </ac:spMkLst>
        </pc:spChg>
      </pc:sldChg>
      <pc:sldChg chg="modSp">
        <pc:chgData name="Gaultier LARGE" userId="0db51674e3edcb77" providerId="LiveId" clId="{56C43096-187A-47F9-9645-B4D6D0352858}" dt="2023-10-17T18:08:33.768" v="129"/>
        <pc:sldMkLst>
          <pc:docMk/>
          <pc:sldMk cId="1218860223" sldId="447"/>
        </pc:sldMkLst>
        <pc:spChg chg="mod">
          <ac:chgData name="Gaultier LARGE" userId="0db51674e3edcb77" providerId="LiveId" clId="{56C43096-187A-47F9-9645-B4D6D0352858}" dt="2023-10-17T18:08:33.768" v="129"/>
          <ac:spMkLst>
            <pc:docMk/>
            <pc:sldMk cId="1218860223" sldId="447"/>
            <ac:spMk id="2" creationId="{C02339B5-F422-DFEE-1E85-13339BF06E10}"/>
          </ac:spMkLst>
        </pc:spChg>
      </pc:sldChg>
      <pc:sldChg chg="modSp">
        <pc:chgData name="Gaultier LARGE" userId="0db51674e3edcb77" providerId="LiveId" clId="{56C43096-187A-47F9-9645-B4D6D0352858}" dt="2023-10-17T18:08:33.768" v="129"/>
        <pc:sldMkLst>
          <pc:docMk/>
          <pc:sldMk cId="4077333672" sldId="448"/>
        </pc:sldMkLst>
        <pc:spChg chg="mod">
          <ac:chgData name="Gaultier LARGE" userId="0db51674e3edcb77" providerId="LiveId" clId="{56C43096-187A-47F9-9645-B4D6D0352858}" dt="2023-10-17T18:08:33.768" v="129"/>
          <ac:spMkLst>
            <pc:docMk/>
            <pc:sldMk cId="4077333672" sldId="448"/>
            <ac:spMk id="2" creationId="{54FAA16C-41A6-2A6A-CFAF-7785A1F071C9}"/>
          </ac:spMkLst>
        </pc:spChg>
      </pc:sldChg>
      <pc:sldChg chg="modSp">
        <pc:chgData name="Gaultier LARGE" userId="0db51674e3edcb77" providerId="LiveId" clId="{56C43096-187A-47F9-9645-B4D6D0352858}" dt="2023-10-17T18:08:33.768" v="129"/>
        <pc:sldMkLst>
          <pc:docMk/>
          <pc:sldMk cId="2185820668" sldId="449"/>
        </pc:sldMkLst>
        <pc:spChg chg="mod">
          <ac:chgData name="Gaultier LARGE" userId="0db51674e3edcb77" providerId="LiveId" clId="{56C43096-187A-47F9-9645-B4D6D0352858}" dt="2023-10-17T18:08:33.768" v="129"/>
          <ac:spMkLst>
            <pc:docMk/>
            <pc:sldMk cId="2185820668" sldId="449"/>
            <ac:spMk id="2" creationId="{E974002A-0660-3B89-0FCE-001BB7A83D22}"/>
          </ac:spMkLst>
        </pc:spChg>
      </pc:sldChg>
      <pc:sldChg chg="modSp">
        <pc:chgData name="Gaultier LARGE" userId="0db51674e3edcb77" providerId="LiveId" clId="{56C43096-187A-47F9-9645-B4D6D0352858}" dt="2023-10-17T18:08:33.768" v="129"/>
        <pc:sldMkLst>
          <pc:docMk/>
          <pc:sldMk cId="2830310219" sldId="450"/>
        </pc:sldMkLst>
        <pc:spChg chg="mod">
          <ac:chgData name="Gaultier LARGE" userId="0db51674e3edcb77" providerId="LiveId" clId="{56C43096-187A-47F9-9645-B4D6D0352858}" dt="2023-10-17T18:08:33.768" v="129"/>
          <ac:spMkLst>
            <pc:docMk/>
            <pc:sldMk cId="2830310219" sldId="450"/>
            <ac:spMk id="2" creationId="{C7ADBDC1-3FF0-8D7D-C445-6199B2B3134D}"/>
          </ac:spMkLst>
        </pc:spChg>
        <pc:spChg chg="mod">
          <ac:chgData name="Gaultier LARGE" userId="0db51674e3edcb77" providerId="LiveId" clId="{56C43096-187A-47F9-9645-B4D6D0352858}" dt="2023-10-17T18:08:33.768" v="129"/>
          <ac:spMkLst>
            <pc:docMk/>
            <pc:sldMk cId="2830310219" sldId="450"/>
            <ac:spMk id="3" creationId="{50A1E421-DDAE-A416-D753-074DF1F6F01F}"/>
          </ac:spMkLst>
        </pc:spChg>
      </pc:sldChg>
      <pc:sldChg chg="modSp">
        <pc:chgData name="Gaultier LARGE" userId="0db51674e3edcb77" providerId="LiveId" clId="{56C43096-187A-47F9-9645-B4D6D0352858}" dt="2023-10-17T18:08:33.768" v="129"/>
        <pc:sldMkLst>
          <pc:docMk/>
          <pc:sldMk cId="3899408303" sldId="451"/>
        </pc:sldMkLst>
        <pc:spChg chg="mod">
          <ac:chgData name="Gaultier LARGE" userId="0db51674e3edcb77" providerId="LiveId" clId="{56C43096-187A-47F9-9645-B4D6D0352858}" dt="2023-10-17T18:08:33.768" v="129"/>
          <ac:spMkLst>
            <pc:docMk/>
            <pc:sldMk cId="3899408303" sldId="451"/>
            <ac:spMk id="2" creationId="{78C714A1-0756-9D5A-7D25-1C4E841AD095}"/>
          </ac:spMkLst>
        </pc:spChg>
        <pc:spChg chg="mod">
          <ac:chgData name="Gaultier LARGE" userId="0db51674e3edcb77" providerId="LiveId" clId="{56C43096-187A-47F9-9645-B4D6D0352858}" dt="2023-10-17T18:08:33.768" v="129"/>
          <ac:spMkLst>
            <pc:docMk/>
            <pc:sldMk cId="3899408303" sldId="451"/>
            <ac:spMk id="3" creationId="{0C4B925F-272D-75E0-6018-503F56D74A6B}"/>
          </ac:spMkLst>
        </pc:spChg>
      </pc:sldChg>
      <pc:sldChg chg="modSp mod">
        <pc:chgData name="Gaultier LARGE" userId="0db51674e3edcb77" providerId="LiveId" clId="{56C43096-187A-47F9-9645-B4D6D0352858}" dt="2023-10-18T17:36:26.943" v="2232" actId="20577"/>
        <pc:sldMkLst>
          <pc:docMk/>
          <pc:sldMk cId="27809891" sldId="452"/>
        </pc:sldMkLst>
        <pc:spChg chg="mod">
          <ac:chgData name="Gaultier LARGE" userId="0db51674e3edcb77" providerId="LiveId" clId="{56C43096-187A-47F9-9645-B4D6D0352858}" dt="2023-10-18T17:36:26.943" v="2232" actId="20577"/>
          <ac:spMkLst>
            <pc:docMk/>
            <pc:sldMk cId="27809891" sldId="452"/>
            <ac:spMk id="4" creationId="{207E35FA-10B7-2E02-2E1B-760CBD34DB15}"/>
          </ac:spMkLst>
        </pc:spChg>
      </pc:sldChg>
      <pc:sldChg chg="modSp">
        <pc:chgData name="Gaultier LARGE" userId="0db51674e3edcb77" providerId="LiveId" clId="{56C43096-187A-47F9-9645-B4D6D0352858}" dt="2023-10-17T18:08:33.768" v="129"/>
        <pc:sldMkLst>
          <pc:docMk/>
          <pc:sldMk cId="3386743097" sldId="454"/>
        </pc:sldMkLst>
        <pc:spChg chg="mod">
          <ac:chgData name="Gaultier LARGE" userId="0db51674e3edcb77" providerId="LiveId" clId="{56C43096-187A-47F9-9645-B4D6D0352858}" dt="2023-10-17T18:08:33.768" v="129"/>
          <ac:spMkLst>
            <pc:docMk/>
            <pc:sldMk cId="3386743097" sldId="454"/>
            <ac:spMk id="3" creationId="{76426480-2BB8-C6F9-9866-251D41A51CB3}"/>
          </ac:spMkLst>
        </pc:spChg>
        <pc:spChg chg="mod">
          <ac:chgData name="Gaultier LARGE" userId="0db51674e3edcb77" providerId="LiveId" clId="{56C43096-187A-47F9-9645-B4D6D0352858}" dt="2023-10-17T18:08:33.768" v="129"/>
          <ac:spMkLst>
            <pc:docMk/>
            <pc:sldMk cId="3386743097" sldId="454"/>
            <ac:spMk id="4" creationId="{FB4029B7-B491-208A-B563-D64F390B3B51}"/>
          </ac:spMkLst>
        </pc:spChg>
      </pc:sldChg>
      <pc:sldChg chg="modSp mod">
        <pc:chgData name="Gaultier LARGE" userId="0db51674e3edcb77" providerId="LiveId" clId="{56C43096-187A-47F9-9645-B4D6D0352858}" dt="2023-10-18T06:53:14.743" v="2226" actId="33524"/>
        <pc:sldMkLst>
          <pc:docMk/>
          <pc:sldMk cId="998513334" sldId="455"/>
        </pc:sldMkLst>
        <pc:spChg chg="mod">
          <ac:chgData name="Gaultier LARGE" userId="0db51674e3edcb77" providerId="LiveId" clId="{56C43096-187A-47F9-9645-B4D6D0352858}" dt="2023-10-17T18:08:33.768" v="129"/>
          <ac:spMkLst>
            <pc:docMk/>
            <pc:sldMk cId="998513334" sldId="455"/>
            <ac:spMk id="2" creationId="{06CE0782-7A17-8613-1DBC-11CDD0C934A9}"/>
          </ac:spMkLst>
        </pc:spChg>
        <pc:spChg chg="mod">
          <ac:chgData name="Gaultier LARGE" userId="0db51674e3edcb77" providerId="LiveId" clId="{56C43096-187A-47F9-9645-B4D6D0352858}" dt="2023-10-18T06:53:14.743" v="2226" actId="33524"/>
          <ac:spMkLst>
            <pc:docMk/>
            <pc:sldMk cId="998513334" sldId="455"/>
            <ac:spMk id="3" creationId="{65AE6DA2-1C22-F683-A70C-BE1044E73DBC}"/>
          </ac:spMkLst>
        </pc:spChg>
      </pc:sldChg>
      <pc:sldChg chg="modSp">
        <pc:chgData name="Gaultier LARGE" userId="0db51674e3edcb77" providerId="LiveId" clId="{56C43096-187A-47F9-9645-B4D6D0352858}" dt="2023-10-17T18:08:33.768" v="129"/>
        <pc:sldMkLst>
          <pc:docMk/>
          <pc:sldMk cId="3130464871" sldId="456"/>
        </pc:sldMkLst>
        <pc:spChg chg="mod">
          <ac:chgData name="Gaultier LARGE" userId="0db51674e3edcb77" providerId="LiveId" clId="{56C43096-187A-47F9-9645-B4D6D0352858}" dt="2023-10-17T18:08:33.768" v="129"/>
          <ac:spMkLst>
            <pc:docMk/>
            <pc:sldMk cId="3130464871" sldId="456"/>
            <ac:spMk id="3" creationId="{7CA103B8-0B76-7194-CC94-EC8D68337C1D}"/>
          </ac:spMkLst>
        </pc:spChg>
      </pc:sldChg>
      <pc:sldChg chg="modSp">
        <pc:chgData name="Gaultier LARGE" userId="0db51674e3edcb77" providerId="LiveId" clId="{56C43096-187A-47F9-9645-B4D6D0352858}" dt="2023-10-17T18:08:33.768" v="129"/>
        <pc:sldMkLst>
          <pc:docMk/>
          <pc:sldMk cId="3395373845" sldId="457"/>
        </pc:sldMkLst>
        <pc:spChg chg="mod">
          <ac:chgData name="Gaultier LARGE" userId="0db51674e3edcb77" providerId="LiveId" clId="{56C43096-187A-47F9-9645-B4D6D0352858}" dt="2023-10-17T18:08:33.768" v="129"/>
          <ac:spMkLst>
            <pc:docMk/>
            <pc:sldMk cId="3395373845" sldId="457"/>
            <ac:spMk id="2" creationId="{104275AE-15E3-87AC-3A41-A79E5B186933}"/>
          </ac:spMkLst>
        </pc:spChg>
        <pc:spChg chg="mod">
          <ac:chgData name="Gaultier LARGE" userId="0db51674e3edcb77" providerId="LiveId" clId="{56C43096-187A-47F9-9645-B4D6D0352858}" dt="2023-10-17T18:08:33.768" v="129"/>
          <ac:spMkLst>
            <pc:docMk/>
            <pc:sldMk cId="3395373845" sldId="457"/>
            <ac:spMk id="3" creationId="{7E4914A1-DFEA-4EA3-9955-E1B1B8199412}"/>
          </ac:spMkLst>
        </pc:spChg>
      </pc:sldChg>
      <pc:sldChg chg="modSp">
        <pc:chgData name="Gaultier LARGE" userId="0db51674e3edcb77" providerId="LiveId" clId="{56C43096-187A-47F9-9645-B4D6D0352858}" dt="2023-10-17T18:08:33.768" v="129"/>
        <pc:sldMkLst>
          <pc:docMk/>
          <pc:sldMk cId="1647325973" sldId="460"/>
        </pc:sldMkLst>
        <pc:spChg chg="mod">
          <ac:chgData name="Gaultier LARGE" userId="0db51674e3edcb77" providerId="LiveId" clId="{56C43096-187A-47F9-9645-B4D6D0352858}" dt="2023-10-17T18:08:33.768" v="129"/>
          <ac:spMkLst>
            <pc:docMk/>
            <pc:sldMk cId="1647325973" sldId="460"/>
            <ac:spMk id="2" creationId="{20CEF7E0-8409-0324-5EC2-1875D2945A58}"/>
          </ac:spMkLst>
        </pc:spChg>
        <pc:spChg chg="mod">
          <ac:chgData name="Gaultier LARGE" userId="0db51674e3edcb77" providerId="LiveId" clId="{56C43096-187A-47F9-9645-B4D6D0352858}" dt="2023-10-17T18:08:33.768" v="129"/>
          <ac:spMkLst>
            <pc:docMk/>
            <pc:sldMk cId="1647325973" sldId="460"/>
            <ac:spMk id="3" creationId="{7042E04E-291F-C93B-45C8-B2A4B095DD8A}"/>
          </ac:spMkLst>
        </pc:spChg>
      </pc:sldChg>
      <pc:sldChg chg="modSp">
        <pc:chgData name="Gaultier LARGE" userId="0db51674e3edcb77" providerId="LiveId" clId="{56C43096-187A-47F9-9645-B4D6D0352858}" dt="2023-10-17T18:08:33.768" v="129"/>
        <pc:sldMkLst>
          <pc:docMk/>
          <pc:sldMk cId="338406363" sldId="461"/>
        </pc:sldMkLst>
        <pc:spChg chg="mod">
          <ac:chgData name="Gaultier LARGE" userId="0db51674e3edcb77" providerId="LiveId" clId="{56C43096-187A-47F9-9645-B4D6D0352858}" dt="2023-10-17T18:08:33.768" v="129"/>
          <ac:spMkLst>
            <pc:docMk/>
            <pc:sldMk cId="338406363" sldId="461"/>
            <ac:spMk id="2" creationId="{C9326CAB-71A4-A668-AD42-506BC7530120}"/>
          </ac:spMkLst>
        </pc:spChg>
        <pc:spChg chg="mod">
          <ac:chgData name="Gaultier LARGE" userId="0db51674e3edcb77" providerId="LiveId" clId="{56C43096-187A-47F9-9645-B4D6D0352858}" dt="2023-10-17T18:08:33.768" v="129"/>
          <ac:spMkLst>
            <pc:docMk/>
            <pc:sldMk cId="338406363" sldId="461"/>
            <ac:spMk id="3" creationId="{1FD2A7D7-600C-21F9-14D0-5440BFA97B7B}"/>
          </ac:spMkLst>
        </pc:spChg>
      </pc:sldChg>
      <pc:sldChg chg="modSp new del">
        <pc:chgData name="Gaultier LARGE" userId="0db51674e3edcb77" providerId="LiveId" clId="{56C43096-187A-47F9-9645-B4D6D0352858}" dt="2023-10-18T05:35:13.805" v="1454" actId="47"/>
        <pc:sldMkLst>
          <pc:docMk/>
          <pc:sldMk cId="555647657" sldId="463"/>
        </pc:sldMkLst>
        <pc:spChg chg="mod">
          <ac:chgData name="Gaultier LARGE" userId="0db51674e3edcb77" providerId="LiveId" clId="{56C43096-187A-47F9-9645-B4D6D0352858}" dt="2023-10-17T18:08:33.768" v="129"/>
          <ac:spMkLst>
            <pc:docMk/>
            <pc:sldMk cId="555647657" sldId="463"/>
            <ac:spMk id="2" creationId="{7761E637-83C5-2258-E543-8E268187EAC1}"/>
          </ac:spMkLst>
        </pc:spChg>
        <pc:spChg chg="mod">
          <ac:chgData name="Gaultier LARGE" userId="0db51674e3edcb77" providerId="LiveId" clId="{56C43096-187A-47F9-9645-B4D6D0352858}" dt="2023-10-17T18:08:33.768" v="129"/>
          <ac:spMkLst>
            <pc:docMk/>
            <pc:sldMk cId="555647657" sldId="463"/>
            <ac:spMk id="3" creationId="{0E37BDBA-BB77-F4E5-0A09-48542028F0F3}"/>
          </ac:spMkLst>
        </pc:spChg>
      </pc:sldChg>
      <pc:sldChg chg="addSp delSp add del setBg delDesignElem">
        <pc:chgData name="Gaultier LARGE" userId="0db51674e3edcb77" providerId="LiveId" clId="{56C43096-187A-47F9-9645-B4D6D0352858}" dt="2023-10-17T18:07:10.923" v="93"/>
        <pc:sldMkLst>
          <pc:docMk/>
          <pc:sldMk cId="673966367" sldId="464"/>
        </pc:sldMkLst>
        <pc:spChg chg="add del">
          <ac:chgData name="Gaultier LARGE" userId="0db51674e3edcb77" providerId="LiveId" clId="{56C43096-187A-47F9-9645-B4D6D0352858}" dt="2023-10-17T18:07:10.923" v="93"/>
          <ac:spMkLst>
            <pc:docMk/>
            <pc:sldMk cId="673966367" sldId="464"/>
            <ac:spMk id="9" creationId="{6027F030-58A9-44B8-ABF5-0372D2954EE6}"/>
          </ac:spMkLst>
        </pc:spChg>
        <pc:spChg chg="add del">
          <ac:chgData name="Gaultier LARGE" userId="0db51674e3edcb77" providerId="LiveId" clId="{56C43096-187A-47F9-9645-B4D6D0352858}" dt="2023-10-17T18:07:10.923" v="93"/>
          <ac:spMkLst>
            <pc:docMk/>
            <pc:sldMk cId="673966367" sldId="464"/>
            <ac:spMk id="11" creationId="{A6328306-71F0-4C12-A2D9-7C857146B1D0}"/>
          </ac:spMkLst>
        </pc:spChg>
        <pc:spChg chg="add del">
          <ac:chgData name="Gaultier LARGE" userId="0db51674e3edcb77" providerId="LiveId" clId="{56C43096-187A-47F9-9645-B4D6D0352858}" dt="2023-10-17T18:07:10.923" v="93"/>
          <ac:spMkLst>
            <pc:docMk/>
            <pc:sldMk cId="673966367" sldId="464"/>
            <ac:spMk id="13" creationId="{64AB010C-C307-4A53-9D97-39C6AAB2E056}"/>
          </ac:spMkLst>
        </pc:spChg>
        <pc:spChg chg="add del">
          <ac:chgData name="Gaultier LARGE" userId="0db51674e3edcb77" providerId="LiveId" clId="{56C43096-187A-47F9-9645-B4D6D0352858}" dt="2023-10-17T18:07:10.923" v="93"/>
          <ac:spMkLst>
            <pc:docMk/>
            <pc:sldMk cId="673966367" sldId="464"/>
            <ac:spMk id="15" creationId="{3252C512-4076-456E-AD89-50B0316453D0}"/>
          </ac:spMkLst>
        </pc:spChg>
        <pc:spChg chg="add del">
          <ac:chgData name="Gaultier LARGE" userId="0db51674e3edcb77" providerId="LiveId" clId="{56C43096-187A-47F9-9645-B4D6D0352858}" dt="2023-10-17T18:07:10.923" v="93"/>
          <ac:spMkLst>
            <pc:docMk/>
            <pc:sldMk cId="673966367" sldId="464"/>
            <ac:spMk id="17" creationId="{71C24C9E-C2F4-4FA4-947B-6CBAC7C3AE1D}"/>
          </ac:spMkLst>
        </pc:spChg>
        <pc:spChg chg="add del">
          <ac:chgData name="Gaultier LARGE" userId="0db51674e3edcb77" providerId="LiveId" clId="{56C43096-187A-47F9-9645-B4D6D0352858}" dt="2023-10-17T18:07:10.923" v="93"/>
          <ac:spMkLst>
            <pc:docMk/>
            <pc:sldMk cId="673966367" sldId="464"/>
            <ac:spMk id="19" creationId="{604B7750-FFCA-4912-AC2E-989EECC941B2}"/>
          </ac:spMkLst>
        </pc:spChg>
        <pc:spChg chg="add del">
          <ac:chgData name="Gaultier LARGE" userId="0db51674e3edcb77" providerId="LiveId" clId="{56C43096-187A-47F9-9645-B4D6D0352858}" dt="2023-10-17T18:07:10.923" v="93"/>
          <ac:spMkLst>
            <pc:docMk/>
            <pc:sldMk cId="673966367" sldId="464"/>
            <ac:spMk id="21" creationId="{52494659-52DF-4053-975B-36F06255E2E8}"/>
          </ac:spMkLst>
        </pc:spChg>
        <pc:spChg chg="add del">
          <ac:chgData name="Gaultier LARGE" userId="0db51674e3edcb77" providerId="LiveId" clId="{56C43096-187A-47F9-9645-B4D6D0352858}" dt="2023-10-17T18:07:10.923" v="93"/>
          <ac:spMkLst>
            <pc:docMk/>
            <pc:sldMk cId="673966367" sldId="464"/>
            <ac:spMk id="23" creationId="{EE807326-229C-458C-BDA0-C721262167D9}"/>
          </ac:spMkLst>
        </pc:spChg>
        <pc:spChg chg="add del">
          <ac:chgData name="Gaultier LARGE" userId="0db51674e3edcb77" providerId="LiveId" clId="{56C43096-187A-47F9-9645-B4D6D0352858}" dt="2023-10-17T18:07:10.923" v="93"/>
          <ac:spMkLst>
            <pc:docMk/>
            <pc:sldMk cId="673966367" sldId="464"/>
            <ac:spMk id="25" creationId="{FCADE1D5-E79C-4CEF-BEFD-B66EFB394D25}"/>
          </ac:spMkLst>
        </pc:spChg>
        <pc:spChg chg="add del">
          <ac:chgData name="Gaultier LARGE" userId="0db51674e3edcb77" providerId="LiveId" clId="{56C43096-187A-47F9-9645-B4D6D0352858}" dt="2023-10-17T18:07:10.923" v="93"/>
          <ac:spMkLst>
            <pc:docMk/>
            <pc:sldMk cId="673966367" sldId="464"/>
            <ac:spMk id="27" creationId="{54FC8EB5-1620-43B8-B816-8A91B6EAC975}"/>
          </ac:spMkLst>
        </pc:spChg>
        <pc:spChg chg="add del">
          <ac:chgData name="Gaultier LARGE" userId="0db51674e3edcb77" providerId="LiveId" clId="{56C43096-187A-47F9-9645-B4D6D0352858}" dt="2023-10-17T18:07:10.923" v="93"/>
          <ac:spMkLst>
            <pc:docMk/>
            <pc:sldMk cId="673966367" sldId="464"/>
            <ac:spMk id="29" creationId="{3D544515-9F93-4809-A102-B49C85F4608F}"/>
          </ac:spMkLst>
        </pc:spChg>
      </pc:sldChg>
      <pc:sldChg chg="addSp delSp modSp add del mod setBg delDesignElem chgLayout">
        <pc:chgData name="Gaultier LARGE" userId="0db51674e3edcb77" providerId="LiveId" clId="{56C43096-187A-47F9-9645-B4D6D0352858}" dt="2023-10-17T18:08:35.735" v="130"/>
        <pc:sldMkLst>
          <pc:docMk/>
          <pc:sldMk cId="1399090846" sldId="464"/>
        </pc:sldMkLst>
        <pc:spChg chg="mod ord">
          <ac:chgData name="Gaultier LARGE" userId="0db51674e3edcb77" providerId="LiveId" clId="{56C43096-187A-47F9-9645-B4D6D0352858}" dt="2023-10-17T18:08:33.232" v="128" actId="700"/>
          <ac:spMkLst>
            <pc:docMk/>
            <pc:sldMk cId="1399090846" sldId="464"/>
            <ac:spMk id="4" creationId="{6072360B-D401-FD0B-16EE-3C470BBB3D2B}"/>
          </ac:spMkLst>
        </pc:spChg>
        <pc:spChg chg="add del">
          <ac:chgData name="Gaultier LARGE" userId="0db51674e3edcb77" providerId="LiveId" clId="{56C43096-187A-47F9-9645-B4D6D0352858}" dt="2023-10-17T18:08:35.735" v="130"/>
          <ac:spMkLst>
            <pc:docMk/>
            <pc:sldMk cId="1399090846" sldId="464"/>
            <ac:spMk id="9" creationId="{6027F030-58A9-44B8-ABF5-0372D2954EE6}"/>
          </ac:spMkLst>
        </pc:spChg>
        <pc:spChg chg="add del">
          <ac:chgData name="Gaultier LARGE" userId="0db51674e3edcb77" providerId="LiveId" clId="{56C43096-187A-47F9-9645-B4D6D0352858}" dt="2023-10-17T18:08:35.735" v="130"/>
          <ac:spMkLst>
            <pc:docMk/>
            <pc:sldMk cId="1399090846" sldId="464"/>
            <ac:spMk id="11" creationId="{A6328306-71F0-4C12-A2D9-7C857146B1D0}"/>
          </ac:spMkLst>
        </pc:spChg>
        <pc:spChg chg="add del">
          <ac:chgData name="Gaultier LARGE" userId="0db51674e3edcb77" providerId="LiveId" clId="{56C43096-187A-47F9-9645-B4D6D0352858}" dt="2023-10-17T18:08:35.735" v="130"/>
          <ac:spMkLst>
            <pc:docMk/>
            <pc:sldMk cId="1399090846" sldId="464"/>
            <ac:spMk id="13" creationId="{64AB010C-C307-4A53-9D97-39C6AAB2E056}"/>
          </ac:spMkLst>
        </pc:spChg>
        <pc:spChg chg="add del">
          <ac:chgData name="Gaultier LARGE" userId="0db51674e3edcb77" providerId="LiveId" clId="{56C43096-187A-47F9-9645-B4D6D0352858}" dt="2023-10-17T18:08:35.735" v="130"/>
          <ac:spMkLst>
            <pc:docMk/>
            <pc:sldMk cId="1399090846" sldId="464"/>
            <ac:spMk id="15" creationId="{3252C512-4076-456E-AD89-50B0316453D0}"/>
          </ac:spMkLst>
        </pc:spChg>
        <pc:spChg chg="add del">
          <ac:chgData name="Gaultier LARGE" userId="0db51674e3edcb77" providerId="LiveId" clId="{56C43096-187A-47F9-9645-B4D6D0352858}" dt="2023-10-17T18:08:35.735" v="130"/>
          <ac:spMkLst>
            <pc:docMk/>
            <pc:sldMk cId="1399090846" sldId="464"/>
            <ac:spMk id="17" creationId="{71C24C9E-C2F4-4FA4-947B-6CBAC7C3AE1D}"/>
          </ac:spMkLst>
        </pc:spChg>
        <pc:spChg chg="add del">
          <ac:chgData name="Gaultier LARGE" userId="0db51674e3edcb77" providerId="LiveId" clId="{56C43096-187A-47F9-9645-B4D6D0352858}" dt="2023-10-17T18:08:35.735" v="130"/>
          <ac:spMkLst>
            <pc:docMk/>
            <pc:sldMk cId="1399090846" sldId="464"/>
            <ac:spMk id="19" creationId="{604B7750-FFCA-4912-AC2E-989EECC941B2}"/>
          </ac:spMkLst>
        </pc:spChg>
        <pc:spChg chg="add del">
          <ac:chgData name="Gaultier LARGE" userId="0db51674e3edcb77" providerId="LiveId" clId="{56C43096-187A-47F9-9645-B4D6D0352858}" dt="2023-10-17T18:08:35.735" v="130"/>
          <ac:spMkLst>
            <pc:docMk/>
            <pc:sldMk cId="1399090846" sldId="464"/>
            <ac:spMk id="21" creationId="{52494659-52DF-4053-975B-36F06255E2E8}"/>
          </ac:spMkLst>
        </pc:spChg>
        <pc:spChg chg="add del">
          <ac:chgData name="Gaultier LARGE" userId="0db51674e3edcb77" providerId="LiveId" clId="{56C43096-187A-47F9-9645-B4D6D0352858}" dt="2023-10-17T18:08:35.735" v="130"/>
          <ac:spMkLst>
            <pc:docMk/>
            <pc:sldMk cId="1399090846" sldId="464"/>
            <ac:spMk id="23" creationId="{EE807326-229C-458C-BDA0-C721262167D9}"/>
          </ac:spMkLst>
        </pc:spChg>
        <pc:spChg chg="add del">
          <ac:chgData name="Gaultier LARGE" userId="0db51674e3edcb77" providerId="LiveId" clId="{56C43096-187A-47F9-9645-B4D6D0352858}" dt="2023-10-17T18:08:35.735" v="130"/>
          <ac:spMkLst>
            <pc:docMk/>
            <pc:sldMk cId="1399090846" sldId="464"/>
            <ac:spMk id="25" creationId="{FCADE1D5-E79C-4CEF-BEFD-B66EFB394D25}"/>
          </ac:spMkLst>
        </pc:spChg>
        <pc:spChg chg="add del">
          <ac:chgData name="Gaultier LARGE" userId="0db51674e3edcb77" providerId="LiveId" clId="{56C43096-187A-47F9-9645-B4D6D0352858}" dt="2023-10-17T18:08:35.735" v="130"/>
          <ac:spMkLst>
            <pc:docMk/>
            <pc:sldMk cId="1399090846" sldId="464"/>
            <ac:spMk id="27" creationId="{54FC8EB5-1620-43B8-B816-8A91B6EAC975}"/>
          </ac:spMkLst>
        </pc:spChg>
        <pc:spChg chg="add del">
          <ac:chgData name="Gaultier LARGE" userId="0db51674e3edcb77" providerId="LiveId" clId="{56C43096-187A-47F9-9645-B4D6D0352858}" dt="2023-10-17T18:08:35.735" v="130"/>
          <ac:spMkLst>
            <pc:docMk/>
            <pc:sldMk cId="1399090846" sldId="464"/>
            <ac:spMk id="29" creationId="{3D544515-9F93-4809-A102-B49C85F4608F}"/>
          </ac:spMkLst>
        </pc:spChg>
      </pc:sldChg>
      <pc:sldChg chg="modSp add ord">
        <pc:chgData name="Gaultier LARGE" userId="0db51674e3edcb77" providerId="LiveId" clId="{56C43096-187A-47F9-9645-B4D6D0352858}" dt="2023-10-17T18:08:54.534" v="157" actId="20577"/>
        <pc:sldMkLst>
          <pc:docMk/>
          <pc:sldMk cId="3106972851" sldId="464"/>
        </pc:sldMkLst>
        <pc:spChg chg="mod">
          <ac:chgData name="Gaultier LARGE" userId="0db51674e3edcb77" providerId="LiveId" clId="{56C43096-187A-47F9-9645-B4D6D0352858}" dt="2023-10-17T18:08:54.534" v="157" actId="20577"/>
          <ac:spMkLst>
            <pc:docMk/>
            <pc:sldMk cId="3106972851" sldId="464"/>
            <ac:spMk id="4" creationId="{6072360B-D401-FD0B-16EE-3C470BBB3D2B}"/>
          </ac:spMkLst>
        </pc:spChg>
      </pc:sldChg>
      <pc:sldChg chg="addSp delSp add del setBg delDesignElem">
        <pc:chgData name="Gaultier LARGE" userId="0db51674e3edcb77" providerId="LiveId" clId="{56C43096-187A-47F9-9645-B4D6D0352858}" dt="2023-10-17T18:07:16.004" v="96"/>
        <pc:sldMkLst>
          <pc:docMk/>
          <pc:sldMk cId="3806488714" sldId="464"/>
        </pc:sldMkLst>
        <pc:spChg chg="add del">
          <ac:chgData name="Gaultier LARGE" userId="0db51674e3edcb77" providerId="LiveId" clId="{56C43096-187A-47F9-9645-B4D6D0352858}" dt="2023-10-17T18:07:16.004" v="96"/>
          <ac:spMkLst>
            <pc:docMk/>
            <pc:sldMk cId="3806488714" sldId="464"/>
            <ac:spMk id="9" creationId="{6027F030-58A9-44B8-ABF5-0372D2954EE6}"/>
          </ac:spMkLst>
        </pc:spChg>
        <pc:spChg chg="add del">
          <ac:chgData name="Gaultier LARGE" userId="0db51674e3edcb77" providerId="LiveId" clId="{56C43096-187A-47F9-9645-B4D6D0352858}" dt="2023-10-17T18:07:16.004" v="96"/>
          <ac:spMkLst>
            <pc:docMk/>
            <pc:sldMk cId="3806488714" sldId="464"/>
            <ac:spMk id="11" creationId="{A6328306-71F0-4C12-A2D9-7C857146B1D0}"/>
          </ac:spMkLst>
        </pc:spChg>
        <pc:spChg chg="add del">
          <ac:chgData name="Gaultier LARGE" userId="0db51674e3edcb77" providerId="LiveId" clId="{56C43096-187A-47F9-9645-B4D6D0352858}" dt="2023-10-17T18:07:16.004" v="96"/>
          <ac:spMkLst>
            <pc:docMk/>
            <pc:sldMk cId="3806488714" sldId="464"/>
            <ac:spMk id="13" creationId="{64AB010C-C307-4A53-9D97-39C6AAB2E056}"/>
          </ac:spMkLst>
        </pc:spChg>
        <pc:spChg chg="add del">
          <ac:chgData name="Gaultier LARGE" userId="0db51674e3edcb77" providerId="LiveId" clId="{56C43096-187A-47F9-9645-B4D6D0352858}" dt="2023-10-17T18:07:16.004" v="96"/>
          <ac:spMkLst>
            <pc:docMk/>
            <pc:sldMk cId="3806488714" sldId="464"/>
            <ac:spMk id="15" creationId="{3252C512-4076-456E-AD89-50B0316453D0}"/>
          </ac:spMkLst>
        </pc:spChg>
        <pc:spChg chg="add del">
          <ac:chgData name="Gaultier LARGE" userId="0db51674e3edcb77" providerId="LiveId" clId="{56C43096-187A-47F9-9645-B4D6D0352858}" dt="2023-10-17T18:07:16.004" v="96"/>
          <ac:spMkLst>
            <pc:docMk/>
            <pc:sldMk cId="3806488714" sldId="464"/>
            <ac:spMk id="17" creationId="{71C24C9E-C2F4-4FA4-947B-6CBAC7C3AE1D}"/>
          </ac:spMkLst>
        </pc:spChg>
        <pc:spChg chg="add del">
          <ac:chgData name="Gaultier LARGE" userId="0db51674e3edcb77" providerId="LiveId" clId="{56C43096-187A-47F9-9645-B4D6D0352858}" dt="2023-10-17T18:07:16.004" v="96"/>
          <ac:spMkLst>
            <pc:docMk/>
            <pc:sldMk cId="3806488714" sldId="464"/>
            <ac:spMk id="19" creationId="{604B7750-FFCA-4912-AC2E-989EECC941B2}"/>
          </ac:spMkLst>
        </pc:spChg>
        <pc:spChg chg="add del">
          <ac:chgData name="Gaultier LARGE" userId="0db51674e3edcb77" providerId="LiveId" clId="{56C43096-187A-47F9-9645-B4D6D0352858}" dt="2023-10-17T18:07:16.004" v="96"/>
          <ac:spMkLst>
            <pc:docMk/>
            <pc:sldMk cId="3806488714" sldId="464"/>
            <ac:spMk id="21" creationId="{52494659-52DF-4053-975B-36F06255E2E8}"/>
          </ac:spMkLst>
        </pc:spChg>
        <pc:spChg chg="add del">
          <ac:chgData name="Gaultier LARGE" userId="0db51674e3edcb77" providerId="LiveId" clId="{56C43096-187A-47F9-9645-B4D6D0352858}" dt="2023-10-17T18:07:16.004" v="96"/>
          <ac:spMkLst>
            <pc:docMk/>
            <pc:sldMk cId="3806488714" sldId="464"/>
            <ac:spMk id="23" creationId="{EE807326-229C-458C-BDA0-C721262167D9}"/>
          </ac:spMkLst>
        </pc:spChg>
        <pc:spChg chg="add del">
          <ac:chgData name="Gaultier LARGE" userId="0db51674e3edcb77" providerId="LiveId" clId="{56C43096-187A-47F9-9645-B4D6D0352858}" dt="2023-10-17T18:07:16.004" v="96"/>
          <ac:spMkLst>
            <pc:docMk/>
            <pc:sldMk cId="3806488714" sldId="464"/>
            <ac:spMk id="25" creationId="{FCADE1D5-E79C-4CEF-BEFD-B66EFB394D25}"/>
          </ac:spMkLst>
        </pc:spChg>
        <pc:spChg chg="add del">
          <ac:chgData name="Gaultier LARGE" userId="0db51674e3edcb77" providerId="LiveId" clId="{56C43096-187A-47F9-9645-B4D6D0352858}" dt="2023-10-17T18:07:16.004" v="96"/>
          <ac:spMkLst>
            <pc:docMk/>
            <pc:sldMk cId="3806488714" sldId="464"/>
            <ac:spMk id="27" creationId="{54FC8EB5-1620-43B8-B816-8A91B6EAC975}"/>
          </ac:spMkLst>
        </pc:spChg>
        <pc:spChg chg="add del">
          <ac:chgData name="Gaultier LARGE" userId="0db51674e3edcb77" providerId="LiveId" clId="{56C43096-187A-47F9-9645-B4D6D0352858}" dt="2023-10-17T18:07:16.004" v="96"/>
          <ac:spMkLst>
            <pc:docMk/>
            <pc:sldMk cId="3806488714" sldId="464"/>
            <ac:spMk id="29" creationId="{3D544515-9F93-4809-A102-B49C85F4608F}"/>
          </ac:spMkLst>
        </pc:spChg>
      </pc:sldChg>
      <pc:sldChg chg="add del ord">
        <pc:chgData name="Gaultier LARGE" userId="0db51674e3edcb77" providerId="LiveId" clId="{56C43096-187A-47F9-9645-B4D6D0352858}" dt="2023-10-17T18:08:30.924" v="127" actId="2890"/>
        <pc:sldMkLst>
          <pc:docMk/>
          <pc:sldMk cId="2077007192" sldId="465"/>
        </pc:sldMkLst>
      </pc:sldChg>
      <pc:sldChg chg="addSp delSp modSp new mod modClrScheme chgLayout">
        <pc:chgData name="Gaultier LARGE" userId="0db51674e3edcb77" providerId="LiveId" clId="{56C43096-187A-47F9-9645-B4D6D0352858}" dt="2023-10-17T18:10:40.713" v="410" actId="20577"/>
        <pc:sldMkLst>
          <pc:docMk/>
          <pc:sldMk cId="2393260221" sldId="465"/>
        </pc:sldMkLst>
        <pc:spChg chg="del mod ord">
          <ac:chgData name="Gaultier LARGE" userId="0db51674e3edcb77" providerId="LiveId" clId="{56C43096-187A-47F9-9645-B4D6D0352858}" dt="2023-10-17T18:09:02.619" v="159" actId="700"/>
          <ac:spMkLst>
            <pc:docMk/>
            <pc:sldMk cId="2393260221" sldId="465"/>
            <ac:spMk id="2" creationId="{D0DC8153-B81D-5B82-F5EE-91B963A9CD76}"/>
          </ac:spMkLst>
        </pc:spChg>
        <pc:spChg chg="add mod ord">
          <ac:chgData name="Gaultier LARGE" userId="0db51674e3edcb77" providerId="LiveId" clId="{56C43096-187A-47F9-9645-B4D6D0352858}" dt="2023-10-17T18:09:09.084" v="178" actId="20577"/>
          <ac:spMkLst>
            <pc:docMk/>
            <pc:sldMk cId="2393260221" sldId="465"/>
            <ac:spMk id="3" creationId="{749F1059-973C-9ADC-B42B-9B733EE40C71}"/>
          </ac:spMkLst>
        </pc:spChg>
        <pc:spChg chg="add mod ord">
          <ac:chgData name="Gaultier LARGE" userId="0db51674e3edcb77" providerId="LiveId" clId="{56C43096-187A-47F9-9645-B4D6D0352858}" dt="2023-10-17T18:10:04.198" v="336" actId="20577"/>
          <ac:spMkLst>
            <pc:docMk/>
            <pc:sldMk cId="2393260221" sldId="465"/>
            <ac:spMk id="4" creationId="{2E0F4F34-4475-8E0B-49E5-420CFC16DE9B}"/>
          </ac:spMkLst>
        </pc:spChg>
        <pc:spChg chg="add mod">
          <ac:chgData name="Gaultier LARGE" userId="0db51674e3edcb77" providerId="LiveId" clId="{56C43096-187A-47F9-9645-B4D6D0352858}" dt="2023-10-17T18:10:40.713" v="410" actId="20577"/>
          <ac:spMkLst>
            <pc:docMk/>
            <pc:sldMk cId="2393260221" sldId="465"/>
            <ac:spMk id="5" creationId="{0C646914-26C3-BFD5-1112-CB2D3BB2B043}"/>
          </ac:spMkLst>
        </pc:spChg>
      </pc:sldChg>
      <pc:sldChg chg="addSp delSp modSp new mod modClrScheme chgLayout">
        <pc:chgData name="Gaultier LARGE" userId="0db51674e3edcb77" providerId="LiveId" clId="{56C43096-187A-47F9-9645-B4D6D0352858}" dt="2023-10-18T06:48:00.737" v="2207" actId="1076"/>
        <pc:sldMkLst>
          <pc:docMk/>
          <pc:sldMk cId="2351482596" sldId="466"/>
        </pc:sldMkLst>
        <pc:spChg chg="del mod ord">
          <ac:chgData name="Gaultier LARGE" userId="0db51674e3edcb77" providerId="LiveId" clId="{56C43096-187A-47F9-9645-B4D6D0352858}" dt="2023-10-17T18:10:17.346" v="342" actId="700"/>
          <ac:spMkLst>
            <pc:docMk/>
            <pc:sldMk cId="2351482596" sldId="466"/>
            <ac:spMk id="2" creationId="{F281761B-42A8-C57C-631A-C0B17907C202}"/>
          </ac:spMkLst>
        </pc:spChg>
        <pc:spChg chg="del mod ord">
          <ac:chgData name="Gaultier LARGE" userId="0db51674e3edcb77" providerId="LiveId" clId="{56C43096-187A-47F9-9645-B4D6D0352858}" dt="2023-10-17T18:10:17.346" v="342" actId="700"/>
          <ac:spMkLst>
            <pc:docMk/>
            <pc:sldMk cId="2351482596" sldId="466"/>
            <ac:spMk id="3" creationId="{C9D2C116-F5A0-43A1-C2C1-5A9D98064446}"/>
          </ac:spMkLst>
        </pc:spChg>
        <pc:spChg chg="add del mod ord">
          <ac:chgData name="Gaultier LARGE" userId="0db51674e3edcb77" providerId="LiveId" clId="{56C43096-187A-47F9-9645-B4D6D0352858}" dt="2023-10-17T18:11:18.443" v="411" actId="700"/>
          <ac:spMkLst>
            <pc:docMk/>
            <pc:sldMk cId="2351482596" sldId="466"/>
            <ac:spMk id="4" creationId="{06D7783C-D042-AED5-8E93-1963407D33CF}"/>
          </ac:spMkLst>
        </pc:spChg>
        <pc:spChg chg="add del mod ord">
          <ac:chgData name="Gaultier LARGE" userId="0db51674e3edcb77" providerId="LiveId" clId="{56C43096-187A-47F9-9645-B4D6D0352858}" dt="2023-10-17T18:11:18.443" v="411" actId="700"/>
          <ac:spMkLst>
            <pc:docMk/>
            <pc:sldMk cId="2351482596" sldId="466"/>
            <ac:spMk id="5" creationId="{D7E1C89A-A29D-19E2-3068-54E023BBB515}"/>
          </ac:spMkLst>
        </pc:spChg>
        <pc:spChg chg="add del mod ord">
          <ac:chgData name="Gaultier LARGE" userId="0db51674e3edcb77" providerId="LiveId" clId="{56C43096-187A-47F9-9645-B4D6D0352858}" dt="2023-10-17T18:11:22.678" v="412" actId="700"/>
          <ac:spMkLst>
            <pc:docMk/>
            <pc:sldMk cId="2351482596" sldId="466"/>
            <ac:spMk id="6" creationId="{260092D5-F18D-D83D-5CAE-8C22FD291C18}"/>
          </ac:spMkLst>
        </pc:spChg>
        <pc:spChg chg="add del mod ord">
          <ac:chgData name="Gaultier LARGE" userId="0db51674e3edcb77" providerId="LiveId" clId="{56C43096-187A-47F9-9645-B4D6D0352858}" dt="2023-10-17T18:11:22.678" v="412" actId="700"/>
          <ac:spMkLst>
            <pc:docMk/>
            <pc:sldMk cId="2351482596" sldId="466"/>
            <ac:spMk id="7" creationId="{B9B88B73-4454-58B5-C253-17501726CB9E}"/>
          </ac:spMkLst>
        </pc:spChg>
        <pc:spChg chg="add del mod ord">
          <ac:chgData name="Gaultier LARGE" userId="0db51674e3edcb77" providerId="LiveId" clId="{56C43096-187A-47F9-9645-B4D6D0352858}" dt="2023-10-17T18:11:22.678" v="412" actId="700"/>
          <ac:spMkLst>
            <pc:docMk/>
            <pc:sldMk cId="2351482596" sldId="466"/>
            <ac:spMk id="8" creationId="{3838094E-243D-5034-CBF1-43FF425002E8}"/>
          </ac:spMkLst>
        </pc:spChg>
        <pc:spChg chg="add mod ord">
          <ac:chgData name="Gaultier LARGE" userId="0db51674e3edcb77" providerId="LiveId" clId="{56C43096-187A-47F9-9645-B4D6D0352858}" dt="2023-10-17T18:11:28.696" v="449" actId="20577"/>
          <ac:spMkLst>
            <pc:docMk/>
            <pc:sldMk cId="2351482596" sldId="466"/>
            <ac:spMk id="9" creationId="{9112818B-FE21-1827-02BD-E4830E42C3D8}"/>
          </ac:spMkLst>
        </pc:spChg>
        <pc:spChg chg="add mod ord">
          <ac:chgData name="Gaultier LARGE" userId="0db51674e3edcb77" providerId="LiveId" clId="{56C43096-187A-47F9-9645-B4D6D0352858}" dt="2023-10-17T18:11:22.678" v="412" actId="700"/>
          <ac:spMkLst>
            <pc:docMk/>
            <pc:sldMk cId="2351482596" sldId="466"/>
            <ac:spMk id="10" creationId="{76DAEAC6-5484-0096-C3D0-E914883B9A0A}"/>
          </ac:spMkLst>
        </pc:spChg>
        <pc:picChg chg="add mod">
          <ac:chgData name="Gaultier LARGE" userId="0db51674e3edcb77" providerId="LiveId" clId="{56C43096-187A-47F9-9645-B4D6D0352858}" dt="2023-10-18T06:47:59.701" v="2206" actId="1076"/>
          <ac:picMkLst>
            <pc:docMk/>
            <pc:sldMk cId="2351482596" sldId="466"/>
            <ac:picMk id="12" creationId="{E3A25682-2A0D-56DA-2617-C368936C9E3C}"/>
          </ac:picMkLst>
        </pc:picChg>
        <pc:picChg chg="add del mod">
          <ac:chgData name="Gaultier LARGE" userId="0db51674e3edcb77" providerId="LiveId" clId="{56C43096-187A-47F9-9645-B4D6D0352858}" dt="2023-10-17T18:12:16.640" v="454" actId="478"/>
          <ac:picMkLst>
            <pc:docMk/>
            <pc:sldMk cId="2351482596" sldId="466"/>
            <ac:picMk id="14" creationId="{4B1D621C-94AD-FA96-5B73-D6293FAEDB3D}"/>
          </ac:picMkLst>
        </pc:picChg>
        <pc:picChg chg="add mod">
          <ac:chgData name="Gaultier LARGE" userId="0db51674e3edcb77" providerId="LiveId" clId="{56C43096-187A-47F9-9645-B4D6D0352858}" dt="2023-10-18T06:48:00.737" v="2207" actId="1076"/>
          <ac:picMkLst>
            <pc:docMk/>
            <pc:sldMk cId="2351482596" sldId="466"/>
            <ac:picMk id="16" creationId="{4B995BD8-3E5F-CC5F-11C8-4F150148DE91}"/>
          </ac:picMkLst>
        </pc:picChg>
      </pc:sldChg>
      <pc:sldChg chg="addSp modSp new mod">
        <pc:chgData name="Gaultier LARGE" userId="0db51674e3edcb77" providerId="LiveId" clId="{56C43096-187A-47F9-9645-B4D6D0352858}" dt="2023-10-17T18:15:13.057" v="660" actId="20577"/>
        <pc:sldMkLst>
          <pc:docMk/>
          <pc:sldMk cId="1944163354" sldId="467"/>
        </pc:sldMkLst>
        <pc:spChg chg="mod">
          <ac:chgData name="Gaultier LARGE" userId="0db51674e3edcb77" providerId="LiveId" clId="{56C43096-187A-47F9-9645-B4D6D0352858}" dt="2023-10-17T18:12:56.665" v="504" actId="20577"/>
          <ac:spMkLst>
            <pc:docMk/>
            <pc:sldMk cId="1944163354" sldId="467"/>
            <ac:spMk id="2" creationId="{7662A70E-BB80-127B-3408-6287F063B360}"/>
          </ac:spMkLst>
        </pc:spChg>
        <pc:spChg chg="mod">
          <ac:chgData name="Gaultier LARGE" userId="0db51674e3edcb77" providerId="LiveId" clId="{56C43096-187A-47F9-9645-B4D6D0352858}" dt="2023-10-17T18:15:13.057" v="660" actId="20577"/>
          <ac:spMkLst>
            <pc:docMk/>
            <pc:sldMk cId="1944163354" sldId="467"/>
            <ac:spMk id="3" creationId="{1A4262C9-01C7-4804-5BFE-447BD017064A}"/>
          </ac:spMkLst>
        </pc:spChg>
        <pc:picChg chg="add mod">
          <ac:chgData name="Gaultier LARGE" userId="0db51674e3edcb77" providerId="LiveId" clId="{56C43096-187A-47F9-9645-B4D6D0352858}" dt="2023-10-17T18:14:54.640" v="601" actId="1076"/>
          <ac:picMkLst>
            <pc:docMk/>
            <pc:sldMk cId="1944163354" sldId="467"/>
            <ac:picMk id="5" creationId="{A783EC05-FE75-B662-A01F-A512D13B9F72}"/>
          </ac:picMkLst>
        </pc:picChg>
      </pc:sldChg>
      <pc:sldChg chg="addSp delSp modSp new mod">
        <pc:chgData name="Gaultier LARGE" userId="0db51674e3edcb77" providerId="LiveId" clId="{56C43096-187A-47F9-9645-B4D6D0352858}" dt="2023-10-17T18:21:49.500" v="1275" actId="20577"/>
        <pc:sldMkLst>
          <pc:docMk/>
          <pc:sldMk cId="292103872" sldId="468"/>
        </pc:sldMkLst>
        <pc:spChg chg="mod">
          <ac:chgData name="Gaultier LARGE" userId="0db51674e3edcb77" providerId="LiveId" clId="{56C43096-187A-47F9-9645-B4D6D0352858}" dt="2023-10-17T18:15:57.688" v="720" actId="20577"/>
          <ac:spMkLst>
            <pc:docMk/>
            <pc:sldMk cId="292103872" sldId="468"/>
            <ac:spMk id="2" creationId="{3DF7092D-D4F9-8C12-3D81-658F20AC21C0}"/>
          </ac:spMkLst>
        </pc:spChg>
        <pc:spChg chg="del">
          <ac:chgData name="Gaultier LARGE" userId="0db51674e3edcb77" providerId="LiveId" clId="{56C43096-187A-47F9-9645-B4D6D0352858}" dt="2023-10-17T18:16:29.563" v="723" actId="478"/>
          <ac:spMkLst>
            <pc:docMk/>
            <pc:sldMk cId="292103872" sldId="468"/>
            <ac:spMk id="3" creationId="{6ED72337-2F67-497F-7173-D8CF9C37993F}"/>
          </ac:spMkLst>
        </pc:spChg>
        <pc:spChg chg="add mod">
          <ac:chgData name="Gaultier LARGE" userId="0db51674e3edcb77" providerId="LiveId" clId="{56C43096-187A-47F9-9645-B4D6D0352858}" dt="2023-10-17T18:18:11.292" v="911" actId="20577"/>
          <ac:spMkLst>
            <pc:docMk/>
            <pc:sldMk cId="292103872" sldId="468"/>
            <ac:spMk id="20" creationId="{EEEAFBD1-A444-436D-F9B4-3ABDD13335A9}"/>
          </ac:spMkLst>
        </pc:spChg>
        <pc:spChg chg="add mod">
          <ac:chgData name="Gaultier LARGE" userId="0db51674e3edcb77" providerId="LiveId" clId="{56C43096-187A-47F9-9645-B4D6D0352858}" dt="2023-10-17T18:18:33.482" v="982" actId="20577"/>
          <ac:spMkLst>
            <pc:docMk/>
            <pc:sldMk cId="292103872" sldId="468"/>
            <ac:spMk id="22" creationId="{0E139E0C-469A-F9AF-7B93-5F059B23613F}"/>
          </ac:spMkLst>
        </pc:spChg>
        <pc:spChg chg="add mod">
          <ac:chgData name="Gaultier LARGE" userId="0db51674e3edcb77" providerId="LiveId" clId="{56C43096-187A-47F9-9645-B4D6D0352858}" dt="2023-10-17T18:20:39.841" v="1077" actId="20577"/>
          <ac:spMkLst>
            <pc:docMk/>
            <pc:sldMk cId="292103872" sldId="468"/>
            <ac:spMk id="25" creationId="{3F4C703D-85A5-43C9-902C-794E38287AB2}"/>
          </ac:spMkLst>
        </pc:spChg>
        <pc:spChg chg="add mod">
          <ac:chgData name="Gaultier LARGE" userId="0db51674e3edcb77" providerId="LiveId" clId="{56C43096-187A-47F9-9645-B4D6D0352858}" dt="2023-10-17T18:21:06.853" v="1117" actId="20577"/>
          <ac:spMkLst>
            <pc:docMk/>
            <pc:sldMk cId="292103872" sldId="468"/>
            <ac:spMk id="26" creationId="{95807CDD-0D1C-F906-3390-E97090F35FCF}"/>
          </ac:spMkLst>
        </pc:spChg>
        <pc:spChg chg="add mod">
          <ac:chgData name="Gaultier LARGE" userId="0db51674e3edcb77" providerId="LiveId" clId="{56C43096-187A-47F9-9645-B4D6D0352858}" dt="2023-10-17T18:21:49.500" v="1275" actId="20577"/>
          <ac:spMkLst>
            <pc:docMk/>
            <pc:sldMk cId="292103872" sldId="468"/>
            <ac:spMk id="27" creationId="{71839F92-36F8-0437-D4A1-15044DFCC00D}"/>
          </ac:spMkLst>
        </pc:spChg>
        <pc:picChg chg="add mod">
          <ac:chgData name="Gaultier LARGE" userId="0db51674e3edcb77" providerId="LiveId" clId="{56C43096-187A-47F9-9645-B4D6D0352858}" dt="2023-10-17T18:16:26.200" v="722" actId="1076"/>
          <ac:picMkLst>
            <pc:docMk/>
            <pc:sldMk cId="292103872" sldId="468"/>
            <ac:picMk id="5" creationId="{C37CE0F3-F38B-64C5-26BA-949E4372029D}"/>
          </ac:picMkLst>
        </pc:picChg>
        <pc:picChg chg="add mod">
          <ac:chgData name="Gaultier LARGE" userId="0db51674e3edcb77" providerId="LiveId" clId="{56C43096-187A-47F9-9645-B4D6D0352858}" dt="2023-10-17T18:19:57.493" v="984" actId="1076"/>
          <ac:picMkLst>
            <pc:docMk/>
            <pc:sldMk cId="292103872" sldId="468"/>
            <ac:picMk id="24" creationId="{E8509FF2-7432-BAC8-9EB7-3A2B2CA15149}"/>
          </ac:picMkLst>
        </pc:picChg>
        <pc:cxnChg chg="add mod">
          <ac:chgData name="Gaultier LARGE" userId="0db51674e3edcb77" providerId="LiveId" clId="{56C43096-187A-47F9-9645-B4D6D0352858}" dt="2023-10-17T18:16:58.452" v="734" actId="14100"/>
          <ac:cxnSpMkLst>
            <pc:docMk/>
            <pc:sldMk cId="292103872" sldId="468"/>
            <ac:cxnSpMk id="7" creationId="{DBCBF7BF-A5B0-92D9-3FB2-8975D93974C5}"/>
          </ac:cxnSpMkLst>
        </pc:cxnChg>
        <pc:cxnChg chg="add mod">
          <ac:chgData name="Gaultier LARGE" userId="0db51674e3edcb77" providerId="LiveId" clId="{56C43096-187A-47F9-9645-B4D6D0352858}" dt="2023-10-17T18:16:43.897" v="727" actId="14100"/>
          <ac:cxnSpMkLst>
            <pc:docMk/>
            <pc:sldMk cId="292103872" sldId="468"/>
            <ac:cxnSpMk id="8" creationId="{1D3B248D-3A0A-7CCB-EB07-3A68BD146ADC}"/>
          </ac:cxnSpMkLst>
        </pc:cxnChg>
        <pc:cxnChg chg="add mod">
          <ac:chgData name="Gaultier LARGE" userId="0db51674e3edcb77" providerId="LiveId" clId="{56C43096-187A-47F9-9645-B4D6D0352858}" dt="2023-10-17T18:16:54.985" v="733" actId="14100"/>
          <ac:cxnSpMkLst>
            <pc:docMk/>
            <pc:sldMk cId="292103872" sldId="468"/>
            <ac:cxnSpMk id="10" creationId="{45838D89-41F3-5B0E-4E21-20F35DD9DA32}"/>
          </ac:cxnSpMkLst>
        </pc:cxnChg>
        <pc:cxnChg chg="add mod">
          <ac:chgData name="Gaultier LARGE" userId="0db51674e3edcb77" providerId="LiveId" clId="{56C43096-187A-47F9-9645-B4D6D0352858}" dt="2023-10-17T18:16:52.050" v="732" actId="14100"/>
          <ac:cxnSpMkLst>
            <pc:docMk/>
            <pc:sldMk cId="292103872" sldId="468"/>
            <ac:cxnSpMk id="11" creationId="{7BB0813E-8A4A-A2A9-43B2-09F7E1785C05}"/>
          </ac:cxnSpMkLst>
        </pc:cxnChg>
        <pc:cxnChg chg="add del mod">
          <ac:chgData name="Gaultier LARGE" userId="0db51674e3edcb77" providerId="LiveId" clId="{56C43096-187A-47F9-9645-B4D6D0352858}" dt="2023-10-17T18:20:53.142" v="1078" actId="478"/>
          <ac:cxnSpMkLst>
            <pc:docMk/>
            <pc:sldMk cId="292103872" sldId="468"/>
            <ac:cxnSpMk id="15" creationId="{E1C97275-353B-5A69-15EF-B4E32D63BE83}"/>
          </ac:cxnSpMkLst>
        </pc:cxnChg>
        <pc:cxnChg chg="add mod">
          <ac:chgData name="Gaultier LARGE" userId="0db51674e3edcb77" providerId="LiveId" clId="{56C43096-187A-47F9-9645-B4D6D0352858}" dt="2023-10-17T18:17:15.903" v="741" actId="1076"/>
          <ac:cxnSpMkLst>
            <pc:docMk/>
            <pc:sldMk cId="292103872" sldId="468"/>
            <ac:cxnSpMk id="17" creationId="{09EC6684-5D1F-52D8-40EE-58C28F04E736}"/>
          </ac:cxnSpMkLst>
        </pc:cxnChg>
        <pc:cxnChg chg="add mod">
          <ac:chgData name="Gaultier LARGE" userId="0db51674e3edcb77" providerId="LiveId" clId="{56C43096-187A-47F9-9645-B4D6D0352858}" dt="2023-10-17T18:17:19.174" v="743" actId="1076"/>
          <ac:cxnSpMkLst>
            <pc:docMk/>
            <pc:sldMk cId="292103872" sldId="468"/>
            <ac:cxnSpMk id="19" creationId="{CE62777D-5D12-3B29-DDF7-4CBC58257EE9}"/>
          </ac:cxnSpMkLst>
        </pc:cxnChg>
        <pc:cxnChg chg="add del mod">
          <ac:chgData name="Gaultier LARGE" userId="0db51674e3edcb77" providerId="LiveId" clId="{56C43096-187A-47F9-9645-B4D6D0352858}" dt="2023-10-17T18:18:14.515" v="913"/>
          <ac:cxnSpMkLst>
            <pc:docMk/>
            <pc:sldMk cId="292103872" sldId="468"/>
            <ac:cxnSpMk id="21" creationId="{463DA328-2E6B-4F14-8EF2-67909FF02561}"/>
          </ac:cxnSpMkLst>
        </pc:cxnChg>
      </pc:sldChg>
      <pc:sldChg chg="new del">
        <pc:chgData name="Gaultier LARGE" userId="0db51674e3edcb77" providerId="LiveId" clId="{56C43096-187A-47F9-9645-B4D6D0352858}" dt="2023-10-17T18:24:26.882" v="1285" actId="47"/>
        <pc:sldMkLst>
          <pc:docMk/>
          <pc:sldMk cId="1190202648" sldId="469"/>
        </pc:sldMkLst>
      </pc:sldChg>
      <pc:sldChg chg="addSp delSp modSp new mod setBg modClrScheme addAnim chgLayout">
        <pc:chgData name="Gaultier LARGE" userId="0db51674e3edcb77" providerId="LiveId" clId="{56C43096-187A-47F9-9645-B4D6D0352858}" dt="2023-10-17T18:22:58.228" v="1284"/>
        <pc:sldMkLst>
          <pc:docMk/>
          <pc:sldMk cId="3496886080" sldId="470"/>
        </pc:sldMkLst>
        <pc:spChg chg="mod ord">
          <ac:chgData name="Gaultier LARGE" userId="0db51674e3edcb77" providerId="LiveId" clId="{56C43096-187A-47F9-9645-B4D6D0352858}" dt="2023-10-17T18:22:58.223" v="1283" actId="26606"/>
          <ac:spMkLst>
            <pc:docMk/>
            <pc:sldMk cId="3496886080" sldId="470"/>
            <ac:spMk id="2" creationId="{4E4468E3-11A4-F360-0166-74350D05960E}"/>
          </ac:spMkLst>
        </pc:spChg>
        <pc:spChg chg="del">
          <ac:chgData name="Gaultier LARGE" userId="0db51674e3edcb77" providerId="LiveId" clId="{56C43096-187A-47F9-9645-B4D6D0352858}" dt="2023-10-17T18:22:53.714" v="1282" actId="700"/>
          <ac:spMkLst>
            <pc:docMk/>
            <pc:sldMk cId="3496886080" sldId="470"/>
            <ac:spMk id="3" creationId="{FC86E817-2FB8-EA51-E06F-9EFA90EEA196}"/>
          </ac:spMkLst>
        </pc:spChg>
        <pc:spChg chg="add">
          <ac:chgData name="Gaultier LARGE" userId="0db51674e3edcb77" providerId="LiveId" clId="{56C43096-187A-47F9-9645-B4D6D0352858}" dt="2023-10-17T18:22:58.223" v="1283" actId="26606"/>
          <ac:spMkLst>
            <pc:docMk/>
            <pc:sldMk cId="3496886080" sldId="470"/>
            <ac:spMk id="8" creationId="{C1DD1A8A-57D5-4A81-AD04-532B043C5611}"/>
          </ac:spMkLst>
        </pc:spChg>
        <pc:spChg chg="add">
          <ac:chgData name="Gaultier LARGE" userId="0db51674e3edcb77" providerId="LiveId" clId="{56C43096-187A-47F9-9645-B4D6D0352858}" dt="2023-10-17T18:22:58.223" v="1283" actId="26606"/>
          <ac:spMkLst>
            <pc:docMk/>
            <pc:sldMk cId="3496886080" sldId="470"/>
            <ac:spMk id="10" creationId="{007891EC-4501-44ED-A8C8-B11B6DB767AB}"/>
          </ac:spMkLst>
        </pc:spChg>
        <pc:picChg chg="add">
          <ac:chgData name="Gaultier LARGE" userId="0db51674e3edcb77" providerId="LiveId" clId="{56C43096-187A-47F9-9645-B4D6D0352858}" dt="2023-10-17T18:22:58.223" v="1283" actId="26606"/>
          <ac:picMkLst>
            <pc:docMk/>
            <pc:sldMk cId="3496886080" sldId="470"/>
            <ac:picMk id="4" creationId="{81F57A12-BFB0-6AA4-EF76-BC7F59C0F191}"/>
          </ac:picMkLst>
        </pc:picChg>
      </pc:sldChg>
      <pc:sldChg chg="addSp modSp new mod modClrScheme chgLayout">
        <pc:chgData name="Gaultier LARGE" userId="0db51674e3edcb77" providerId="LiveId" clId="{56C43096-187A-47F9-9645-B4D6D0352858}" dt="2023-10-18T05:34:27.451" v="1453" actId="1076"/>
        <pc:sldMkLst>
          <pc:docMk/>
          <pc:sldMk cId="1040975151" sldId="471"/>
        </pc:sldMkLst>
        <pc:spChg chg="mod">
          <ac:chgData name="Gaultier LARGE" userId="0db51674e3edcb77" providerId="LiveId" clId="{56C43096-187A-47F9-9645-B4D6D0352858}" dt="2023-10-18T05:34:00.002" v="1441" actId="26606"/>
          <ac:spMkLst>
            <pc:docMk/>
            <pc:sldMk cId="1040975151" sldId="471"/>
            <ac:spMk id="2" creationId="{2087ADC5-D907-67BE-5C92-5A4A0E8E21D3}"/>
          </ac:spMkLst>
        </pc:spChg>
        <pc:spChg chg="mod">
          <ac:chgData name="Gaultier LARGE" userId="0db51674e3edcb77" providerId="LiveId" clId="{56C43096-187A-47F9-9645-B4D6D0352858}" dt="2023-10-18T05:34:02.958" v="1442" actId="21"/>
          <ac:spMkLst>
            <pc:docMk/>
            <pc:sldMk cId="1040975151" sldId="471"/>
            <ac:spMk id="3" creationId="{8A71C2E5-AC9E-1BC3-34EF-BB6CC08C9F39}"/>
          </ac:spMkLst>
        </pc:spChg>
        <pc:spChg chg="add mod">
          <ac:chgData name="Gaultier LARGE" userId="0db51674e3edcb77" providerId="LiveId" clId="{56C43096-187A-47F9-9645-B4D6D0352858}" dt="2023-10-18T05:34:04.791" v="1443"/>
          <ac:spMkLst>
            <pc:docMk/>
            <pc:sldMk cId="1040975151" sldId="471"/>
            <ac:spMk id="12" creationId="{35A70460-F15C-8780-9296-A5049A7CFB3A}"/>
          </ac:spMkLst>
        </pc:spChg>
        <pc:picChg chg="add mod">
          <ac:chgData name="Gaultier LARGE" userId="0db51674e3edcb77" providerId="LiveId" clId="{56C43096-187A-47F9-9645-B4D6D0352858}" dt="2023-10-18T05:34:21.991" v="1450" actId="1076"/>
          <ac:picMkLst>
            <pc:docMk/>
            <pc:sldMk cId="1040975151" sldId="471"/>
            <ac:picMk id="5" creationId="{7E25FA78-2DBC-89BD-A4D9-455D3DA7DF14}"/>
          </ac:picMkLst>
        </pc:picChg>
        <pc:picChg chg="add mod">
          <ac:chgData name="Gaultier LARGE" userId="0db51674e3edcb77" providerId="LiveId" clId="{56C43096-187A-47F9-9645-B4D6D0352858}" dt="2023-10-18T05:34:27.451" v="1453" actId="1076"/>
          <ac:picMkLst>
            <pc:docMk/>
            <pc:sldMk cId="1040975151" sldId="471"/>
            <ac:picMk id="7" creationId="{E581DCE2-F5AE-515E-2464-33D693238E54}"/>
          </ac:picMkLst>
        </pc:picChg>
      </pc:sldChg>
      <pc:sldChg chg="addSp delSp modSp new mod ord">
        <pc:chgData name="Gaultier LARGE" userId="0db51674e3edcb77" providerId="LiveId" clId="{56C43096-187A-47F9-9645-B4D6D0352858}" dt="2023-10-18T06:50:59.260" v="2214" actId="1076"/>
        <pc:sldMkLst>
          <pc:docMk/>
          <pc:sldMk cId="2820811316" sldId="472"/>
        </pc:sldMkLst>
        <pc:spChg chg="mod">
          <ac:chgData name="Gaultier LARGE" userId="0db51674e3edcb77" providerId="LiveId" clId="{56C43096-187A-47F9-9645-B4D6D0352858}" dt="2023-10-18T05:30:47.824" v="1388" actId="20577"/>
          <ac:spMkLst>
            <pc:docMk/>
            <pc:sldMk cId="2820811316" sldId="472"/>
            <ac:spMk id="2" creationId="{3A685FA4-274D-D4E8-CAB7-69810790426E}"/>
          </ac:spMkLst>
        </pc:spChg>
        <pc:spChg chg="del">
          <ac:chgData name="Gaultier LARGE" userId="0db51674e3edcb77" providerId="LiveId" clId="{56C43096-187A-47F9-9645-B4D6D0352858}" dt="2023-10-18T05:30:04.004" v="1376"/>
          <ac:spMkLst>
            <pc:docMk/>
            <pc:sldMk cId="2820811316" sldId="472"/>
            <ac:spMk id="3" creationId="{FE1B189A-0E32-406C-B3DB-11234336D11D}"/>
          </ac:spMkLst>
        </pc:spChg>
        <pc:picChg chg="add mod">
          <ac:chgData name="Gaultier LARGE" userId="0db51674e3edcb77" providerId="LiveId" clId="{56C43096-187A-47F9-9645-B4D6D0352858}" dt="2023-10-18T06:50:59.260" v="2214" actId="1076"/>
          <ac:picMkLst>
            <pc:docMk/>
            <pc:sldMk cId="2820811316" sldId="472"/>
            <ac:picMk id="1026" creationId="{6AC59048-DC5D-7732-AC57-90245B182DF3}"/>
          </ac:picMkLst>
        </pc:picChg>
      </pc:sldChg>
      <pc:sldChg chg="addSp delSp modSp new mod modTransition modClrScheme modAnim chgLayout">
        <pc:chgData name="Gaultier LARGE" userId="0db51674e3edcb77" providerId="LiveId" clId="{56C43096-187A-47F9-9645-B4D6D0352858}" dt="2023-10-18T05:39:10.097" v="1586"/>
        <pc:sldMkLst>
          <pc:docMk/>
          <pc:sldMk cId="2694239609" sldId="473"/>
        </pc:sldMkLst>
        <pc:spChg chg="del">
          <ac:chgData name="Gaultier LARGE" userId="0db51674e3edcb77" providerId="LiveId" clId="{56C43096-187A-47F9-9645-B4D6D0352858}" dt="2023-10-18T05:36:11.771" v="1456" actId="700"/>
          <ac:spMkLst>
            <pc:docMk/>
            <pc:sldMk cId="2694239609" sldId="473"/>
            <ac:spMk id="2" creationId="{169EDE9D-A64D-14CC-9A21-BD9FE72ABBFE}"/>
          </ac:spMkLst>
        </pc:spChg>
        <pc:spChg chg="del mod ord">
          <ac:chgData name="Gaultier LARGE" userId="0db51674e3edcb77" providerId="LiveId" clId="{56C43096-187A-47F9-9645-B4D6D0352858}" dt="2023-10-18T05:36:11.771" v="1456" actId="700"/>
          <ac:spMkLst>
            <pc:docMk/>
            <pc:sldMk cId="2694239609" sldId="473"/>
            <ac:spMk id="3" creationId="{6A545E8C-7802-B011-0A0D-D2F57CB99564}"/>
          </ac:spMkLst>
        </pc:spChg>
        <pc:spChg chg="del mod ord">
          <ac:chgData name="Gaultier LARGE" userId="0db51674e3edcb77" providerId="LiveId" clId="{56C43096-187A-47F9-9645-B4D6D0352858}" dt="2023-10-18T05:36:11.771" v="1456" actId="700"/>
          <ac:spMkLst>
            <pc:docMk/>
            <pc:sldMk cId="2694239609" sldId="473"/>
            <ac:spMk id="4" creationId="{74C9D4D0-29FA-A92C-B849-2DD8ECFB53A4}"/>
          </ac:spMkLst>
        </pc:spChg>
        <pc:spChg chg="add mod ord">
          <ac:chgData name="Gaultier LARGE" userId="0db51674e3edcb77" providerId="LiveId" clId="{56C43096-187A-47F9-9645-B4D6D0352858}" dt="2023-10-18T05:36:15.654" v="1464" actId="20577"/>
          <ac:spMkLst>
            <pc:docMk/>
            <pc:sldMk cId="2694239609" sldId="473"/>
            <ac:spMk id="5" creationId="{E1F93988-6B54-A54E-4E84-D70A8611BBEC}"/>
          </ac:spMkLst>
        </pc:spChg>
        <pc:spChg chg="add del mod ord">
          <ac:chgData name="Gaultier LARGE" userId="0db51674e3edcb77" providerId="LiveId" clId="{56C43096-187A-47F9-9645-B4D6D0352858}" dt="2023-10-18T05:36:33.002" v="1495" actId="478"/>
          <ac:spMkLst>
            <pc:docMk/>
            <pc:sldMk cId="2694239609" sldId="473"/>
            <ac:spMk id="6" creationId="{A4F28A3D-B030-E062-7E8B-A88207110F9E}"/>
          </ac:spMkLst>
        </pc:spChg>
        <pc:spChg chg="add mod">
          <ac:chgData name="Gaultier LARGE" userId="0db51674e3edcb77" providerId="LiveId" clId="{56C43096-187A-47F9-9645-B4D6D0352858}" dt="2023-10-18T05:36:52.548" v="1520" actId="20577"/>
          <ac:spMkLst>
            <pc:docMk/>
            <pc:sldMk cId="2694239609" sldId="473"/>
            <ac:spMk id="7" creationId="{C9E5D8DB-F7DF-C87B-0FCF-F423CE3E55BF}"/>
          </ac:spMkLst>
        </pc:spChg>
        <pc:spChg chg="add mod">
          <ac:chgData name="Gaultier LARGE" userId="0db51674e3edcb77" providerId="LiveId" clId="{56C43096-187A-47F9-9645-B4D6D0352858}" dt="2023-10-18T05:38:23.911" v="1566" actId="207"/>
          <ac:spMkLst>
            <pc:docMk/>
            <pc:sldMk cId="2694239609" sldId="473"/>
            <ac:spMk id="8" creationId="{D8DF1BEA-ECC8-51B3-8A2E-8D95A53F3036}"/>
          </ac:spMkLst>
        </pc:spChg>
        <pc:spChg chg="add mod">
          <ac:chgData name="Gaultier LARGE" userId="0db51674e3edcb77" providerId="LiveId" clId="{56C43096-187A-47F9-9645-B4D6D0352858}" dt="2023-10-18T05:38:48.748" v="1584" actId="1076"/>
          <ac:spMkLst>
            <pc:docMk/>
            <pc:sldMk cId="2694239609" sldId="473"/>
            <ac:spMk id="9" creationId="{6EEC5DEF-939E-9471-04BE-6F025FFEDFFA}"/>
          </ac:spMkLst>
        </pc:spChg>
      </pc:sldChg>
      <pc:sldChg chg="modSp new mod">
        <pc:chgData name="Gaultier LARGE" userId="0db51674e3edcb77" providerId="LiveId" clId="{56C43096-187A-47F9-9645-B4D6D0352858}" dt="2023-10-18T05:40:50.876" v="1776" actId="20577"/>
        <pc:sldMkLst>
          <pc:docMk/>
          <pc:sldMk cId="523541095" sldId="474"/>
        </pc:sldMkLst>
        <pc:spChg chg="mod">
          <ac:chgData name="Gaultier LARGE" userId="0db51674e3edcb77" providerId="LiveId" clId="{56C43096-187A-47F9-9645-B4D6D0352858}" dt="2023-10-18T05:39:43.132" v="1598" actId="20577"/>
          <ac:spMkLst>
            <pc:docMk/>
            <pc:sldMk cId="523541095" sldId="474"/>
            <ac:spMk id="2" creationId="{99BDDED9-8314-B5DF-84E8-CDB04E430A6C}"/>
          </ac:spMkLst>
        </pc:spChg>
        <pc:spChg chg="mod">
          <ac:chgData name="Gaultier LARGE" userId="0db51674e3edcb77" providerId="LiveId" clId="{56C43096-187A-47F9-9645-B4D6D0352858}" dt="2023-10-18T05:40:50.876" v="1776" actId="20577"/>
          <ac:spMkLst>
            <pc:docMk/>
            <pc:sldMk cId="523541095" sldId="474"/>
            <ac:spMk id="3" creationId="{6CFE94A8-2678-2D39-BC9B-91287FB72FB1}"/>
          </ac:spMkLst>
        </pc:spChg>
      </pc:sldChg>
      <pc:sldChg chg="modSp new mod">
        <pc:chgData name="Gaultier LARGE" userId="0db51674e3edcb77" providerId="LiveId" clId="{56C43096-187A-47F9-9645-B4D6D0352858}" dt="2023-10-18T06:45:42.761" v="2205" actId="20577"/>
        <pc:sldMkLst>
          <pc:docMk/>
          <pc:sldMk cId="2951132225" sldId="475"/>
        </pc:sldMkLst>
        <pc:spChg chg="mod">
          <ac:chgData name="Gaultier LARGE" userId="0db51674e3edcb77" providerId="LiveId" clId="{56C43096-187A-47F9-9645-B4D6D0352858}" dt="2023-10-18T05:41:56.709" v="1809" actId="6549"/>
          <ac:spMkLst>
            <pc:docMk/>
            <pc:sldMk cId="2951132225" sldId="475"/>
            <ac:spMk id="2" creationId="{F9239DD8-9910-9079-0349-0A9A5CC631B4}"/>
          </ac:spMkLst>
        </pc:spChg>
        <pc:spChg chg="mod">
          <ac:chgData name="Gaultier LARGE" userId="0db51674e3edcb77" providerId="LiveId" clId="{56C43096-187A-47F9-9645-B4D6D0352858}" dt="2023-10-18T06:45:42.761" v="2205" actId="20577"/>
          <ac:spMkLst>
            <pc:docMk/>
            <pc:sldMk cId="2951132225" sldId="475"/>
            <ac:spMk id="3" creationId="{6A87C979-F939-C151-249B-F04B30088FA3}"/>
          </ac:spMkLst>
        </pc:spChg>
      </pc:sldChg>
      <pc:sldChg chg="add del">
        <pc:chgData name="Gaultier LARGE" userId="0db51674e3edcb77" providerId="LiveId" clId="{56C43096-187A-47F9-9645-B4D6D0352858}" dt="2023-10-18T06:50:17.724" v="2210" actId="47"/>
        <pc:sldMkLst>
          <pc:docMk/>
          <pc:sldMk cId="1596695317" sldId="476"/>
        </pc:sldMkLst>
      </pc:sldChg>
      <pc:sldChg chg="add del">
        <pc:chgData name="Gaultier LARGE" userId="0db51674e3edcb77" providerId="LiveId" clId="{56C43096-187A-47F9-9645-B4D6D0352858}" dt="2023-10-18T05:43:17.591" v="1829"/>
        <pc:sldMkLst>
          <pc:docMk/>
          <pc:sldMk cId="4267916948" sldId="476"/>
        </pc:sldMkLst>
      </pc:sldChg>
      <pc:sldChg chg="modSp new mod">
        <pc:chgData name="Gaultier LARGE" userId="0db51674e3edcb77" providerId="LiveId" clId="{56C43096-187A-47F9-9645-B4D6D0352858}" dt="2023-10-18T05:43:57.365" v="1921" actId="20577"/>
        <pc:sldMkLst>
          <pc:docMk/>
          <pc:sldMk cId="839802803" sldId="477"/>
        </pc:sldMkLst>
        <pc:spChg chg="mod">
          <ac:chgData name="Gaultier LARGE" userId="0db51674e3edcb77" providerId="LiveId" clId="{56C43096-187A-47F9-9645-B4D6D0352858}" dt="2023-10-18T05:43:38.337" v="1836" actId="20577"/>
          <ac:spMkLst>
            <pc:docMk/>
            <pc:sldMk cId="839802803" sldId="477"/>
            <ac:spMk id="2" creationId="{006E7291-CEF9-CA52-B173-B6087949491A}"/>
          </ac:spMkLst>
        </pc:spChg>
        <pc:spChg chg="mod">
          <ac:chgData name="Gaultier LARGE" userId="0db51674e3edcb77" providerId="LiveId" clId="{56C43096-187A-47F9-9645-B4D6D0352858}" dt="2023-10-18T05:43:57.365" v="1921" actId="20577"/>
          <ac:spMkLst>
            <pc:docMk/>
            <pc:sldMk cId="839802803" sldId="477"/>
            <ac:spMk id="3" creationId="{CADEE646-0DD6-5A0B-5C32-10FE03EB7187}"/>
          </ac:spMkLst>
        </pc:spChg>
      </pc:sldChg>
      <pc:sldChg chg="modSp new del mod">
        <pc:chgData name="Gaultier LARGE" userId="0db51674e3edcb77" providerId="LiveId" clId="{56C43096-187A-47F9-9645-B4D6D0352858}" dt="2023-10-18T06:42:38.300" v="2145" actId="47"/>
        <pc:sldMkLst>
          <pc:docMk/>
          <pc:sldMk cId="3060658760" sldId="478"/>
        </pc:sldMkLst>
        <pc:spChg chg="mod">
          <ac:chgData name="Gaultier LARGE" userId="0db51674e3edcb77" providerId="LiveId" clId="{56C43096-187A-47F9-9645-B4D6D0352858}" dt="2023-10-18T06:40:40.815" v="2124" actId="21"/>
          <ac:spMkLst>
            <pc:docMk/>
            <pc:sldMk cId="3060658760" sldId="478"/>
            <ac:spMk id="3" creationId="{77B0EDC2-5F86-C311-BD37-F29B6C7C0B94}"/>
          </ac:spMkLst>
        </pc:spChg>
      </pc:sldChg>
      <pc:sldChg chg="new del">
        <pc:chgData name="Gaultier LARGE" userId="0db51674e3edcb77" providerId="LiveId" clId="{56C43096-187A-47F9-9645-B4D6D0352858}" dt="2023-10-18T17:34:53.094" v="2228" actId="2696"/>
        <pc:sldMkLst>
          <pc:docMk/>
          <pc:sldMk cId="4270499185" sldId="478"/>
        </pc:sldMkLst>
      </pc:sldChg>
      <pc:sldMasterChg chg="addSldLayout delSldLayout">
        <pc:chgData name="Gaultier LARGE" userId="0db51674e3edcb77" providerId="LiveId" clId="{56C43096-187A-47F9-9645-B4D6D0352858}" dt="2023-10-17T18:08:15.870" v="125" actId="47"/>
        <pc:sldMasterMkLst>
          <pc:docMk/>
          <pc:sldMasterMk cId="1526586486" sldId="2147483660"/>
        </pc:sldMasterMkLst>
        <pc:sldLayoutChg chg="add del">
          <pc:chgData name="Gaultier LARGE" userId="0db51674e3edcb77" providerId="LiveId" clId="{56C43096-187A-47F9-9645-B4D6D0352858}" dt="2023-10-17T18:08:15.870" v="125" actId="47"/>
          <pc:sldLayoutMkLst>
            <pc:docMk/>
            <pc:sldMasterMk cId="1526586486" sldId="2147483660"/>
            <pc:sldLayoutMk cId="2712331597" sldId="2147483703"/>
          </pc:sldLayoutMkLst>
        </pc:sldLayoutChg>
      </pc:sldMasterChg>
    </pc:docChg>
  </pc:docChgLst>
  <pc:docChgLst>
    <pc:chgData name="Gaultier Large" userId="0d3d8cef-bd3a-4bbd-98de-2810b63b8145" providerId="ADAL" clId="{B4B17349-30E6-4CAD-915E-4B66C4958B82}"/>
    <pc:docChg chg="undo custSel addSld delSld modSld sldOrd">
      <pc:chgData name="Gaultier Large" userId="0d3d8cef-bd3a-4bbd-98de-2810b63b8145" providerId="ADAL" clId="{B4B17349-30E6-4CAD-915E-4B66C4958B82}" dt="2022-11-17T09:50:56.404" v="315" actId="20577"/>
      <pc:docMkLst>
        <pc:docMk/>
      </pc:docMkLst>
      <pc:sldChg chg="modSp mod">
        <pc:chgData name="Gaultier Large" userId="0d3d8cef-bd3a-4bbd-98de-2810b63b8145" providerId="ADAL" clId="{B4B17349-30E6-4CAD-915E-4B66C4958B82}" dt="2022-11-17T09:48:32.355" v="314" actId="20577"/>
        <pc:sldMkLst>
          <pc:docMk/>
          <pc:sldMk cId="3080631545" sldId="263"/>
        </pc:sldMkLst>
        <pc:spChg chg="mod">
          <ac:chgData name="Gaultier Large" userId="0d3d8cef-bd3a-4bbd-98de-2810b63b8145" providerId="ADAL" clId="{B4B17349-30E6-4CAD-915E-4B66C4958B82}" dt="2022-11-17T09:48:32.355" v="314" actId="20577"/>
          <ac:spMkLst>
            <pc:docMk/>
            <pc:sldMk cId="3080631545" sldId="263"/>
            <ac:spMk id="3" creationId="{C99BB0CB-3663-EBE9-369D-B56AF1C57B0D}"/>
          </ac:spMkLst>
        </pc:spChg>
      </pc:sldChg>
      <pc:sldChg chg="modSp">
        <pc:chgData name="Gaultier Large" userId="0d3d8cef-bd3a-4bbd-98de-2810b63b8145" providerId="ADAL" clId="{B4B17349-30E6-4CAD-915E-4B66C4958B82}" dt="2022-11-17T09:50:56.404" v="315" actId="20577"/>
        <pc:sldMkLst>
          <pc:docMk/>
          <pc:sldMk cId="1773657689" sldId="264"/>
        </pc:sldMkLst>
        <pc:spChg chg="mod">
          <ac:chgData name="Gaultier Large" userId="0d3d8cef-bd3a-4bbd-98de-2810b63b8145" providerId="ADAL" clId="{B4B17349-30E6-4CAD-915E-4B66C4958B82}" dt="2022-11-17T09:50:56.404" v="315" actId="20577"/>
          <ac:spMkLst>
            <pc:docMk/>
            <pc:sldMk cId="1773657689" sldId="264"/>
            <ac:spMk id="4" creationId="{6072360B-D401-FD0B-16EE-3C470BBB3D2B}"/>
          </ac:spMkLst>
        </pc:spChg>
      </pc:sldChg>
      <pc:sldChg chg="modSp mod">
        <pc:chgData name="Gaultier Large" userId="0d3d8cef-bd3a-4bbd-98de-2810b63b8145" providerId="ADAL" clId="{B4B17349-30E6-4CAD-915E-4B66C4958B82}" dt="2022-11-17T09:48:05.673" v="311" actId="20577"/>
        <pc:sldMkLst>
          <pc:docMk/>
          <pc:sldMk cId="2427189699" sldId="274"/>
        </pc:sldMkLst>
        <pc:spChg chg="mod">
          <ac:chgData name="Gaultier Large" userId="0d3d8cef-bd3a-4bbd-98de-2810b63b8145" providerId="ADAL" clId="{B4B17349-30E6-4CAD-915E-4B66C4958B82}" dt="2022-11-17T09:48:05.673" v="311" actId="20577"/>
          <ac:spMkLst>
            <pc:docMk/>
            <pc:sldMk cId="2427189699" sldId="274"/>
            <ac:spMk id="2" creationId="{C23C096A-F6F3-9D33-F2C0-A955CDB77605}"/>
          </ac:spMkLst>
        </pc:spChg>
      </pc:sldChg>
      <pc:sldChg chg="modSp mod">
        <pc:chgData name="Gaultier Large" userId="0d3d8cef-bd3a-4bbd-98de-2810b63b8145" providerId="ADAL" clId="{B4B17349-30E6-4CAD-915E-4B66C4958B82}" dt="2022-11-16T08:47:59.040" v="22" actId="20577"/>
        <pc:sldMkLst>
          <pc:docMk/>
          <pc:sldMk cId="3085411078" sldId="283"/>
        </pc:sldMkLst>
        <pc:spChg chg="mod">
          <ac:chgData name="Gaultier Large" userId="0d3d8cef-bd3a-4bbd-98de-2810b63b8145" providerId="ADAL" clId="{B4B17349-30E6-4CAD-915E-4B66C4958B82}" dt="2022-11-16T08:47:59.040" v="22" actId="20577"/>
          <ac:spMkLst>
            <pc:docMk/>
            <pc:sldMk cId="3085411078" sldId="283"/>
            <ac:spMk id="5" creationId="{3D0B4BF8-EAA0-2DC9-5644-098A39D87D12}"/>
          </ac:spMkLst>
        </pc:spChg>
      </pc:sldChg>
      <pc:sldChg chg="del">
        <pc:chgData name="Gaultier Large" userId="0d3d8cef-bd3a-4bbd-98de-2810b63b8145" providerId="ADAL" clId="{B4B17349-30E6-4CAD-915E-4B66C4958B82}" dt="2022-11-17T09:47:13.862" v="278" actId="47"/>
        <pc:sldMkLst>
          <pc:docMk/>
          <pc:sldMk cId="301874487" sldId="293"/>
        </pc:sldMkLst>
      </pc:sldChg>
      <pc:sldChg chg="modSp mod">
        <pc:chgData name="Gaultier Large" userId="0d3d8cef-bd3a-4bbd-98de-2810b63b8145" providerId="ADAL" clId="{B4B17349-30E6-4CAD-915E-4B66C4958B82}" dt="2022-11-17T09:47:45.971" v="310" actId="20577"/>
        <pc:sldMkLst>
          <pc:docMk/>
          <pc:sldMk cId="3726413822" sldId="298"/>
        </pc:sldMkLst>
        <pc:spChg chg="mod">
          <ac:chgData name="Gaultier Large" userId="0d3d8cef-bd3a-4bbd-98de-2810b63b8145" providerId="ADAL" clId="{B4B17349-30E6-4CAD-915E-4B66C4958B82}" dt="2022-11-17T09:47:45.971" v="310" actId="20577"/>
          <ac:spMkLst>
            <pc:docMk/>
            <pc:sldMk cId="3726413822" sldId="298"/>
            <ac:spMk id="3" creationId="{C6DFF729-173D-E03F-069D-D07DA5BAA14E}"/>
          </ac:spMkLst>
        </pc:spChg>
      </pc:sldChg>
      <pc:sldChg chg="modSp mod">
        <pc:chgData name="Gaultier Large" userId="0d3d8cef-bd3a-4bbd-98de-2810b63b8145" providerId="ADAL" clId="{B4B17349-30E6-4CAD-915E-4B66C4958B82}" dt="2022-11-17T09:47:21.569" v="279" actId="20577"/>
        <pc:sldMkLst>
          <pc:docMk/>
          <pc:sldMk cId="3810552128" sldId="318"/>
        </pc:sldMkLst>
        <pc:spChg chg="mod">
          <ac:chgData name="Gaultier Large" userId="0d3d8cef-bd3a-4bbd-98de-2810b63b8145" providerId="ADAL" clId="{B4B17349-30E6-4CAD-915E-4B66C4958B82}" dt="2022-11-17T09:47:21.569" v="279" actId="20577"/>
          <ac:spMkLst>
            <pc:docMk/>
            <pc:sldMk cId="3810552128" sldId="318"/>
            <ac:spMk id="2" creationId="{054DB82F-3A94-A512-5C80-CF0DF37062DA}"/>
          </ac:spMkLst>
        </pc:spChg>
      </pc:sldChg>
      <pc:sldChg chg="ord">
        <pc:chgData name="Gaultier Large" userId="0d3d8cef-bd3a-4bbd-98de-2810b63b8145" providerId="ADAL" clId="{B4B17349-30E6-4CAD-915E-4B66C4958B82}" dt="2022-11-16T10:18:22.580" v="277"/>
        <pc:sldMkLst>
          <pc:docMk/>
          <pc:sldMk cId="2879821268" sldId="362"/>
        </pc:sldMkLst>
      </pc:sldChg>
      <pc:sldChg chg="addSp delSp modSp new mod ord">
        <pc:chgData name="Gaultier Large" userId="0d3d8cef-bd3a-4bbd-98de-2810b63b8145" providerId="ADAL" clId="{B4B17349-30E6-4CAD-915E-4B66C4958B82}" dt="2022-11-16T09:55:20.158" v="275"/>
        <pc:sldMkLst>
          <pc:docMk/>
          <pc:sldMk cId="1517661936" sldId="365"/>
        </pc:sldMkLst>
        <pc:spChg chg="mod">
          <ac:chgData name="Gaultier Large" userId="0d3d8cef-bd3a-4bbd-98de-2810b63b8145" providerId="ADAL" clId="{B4B17349-30E6-4CAD-915E-4B66C4958B82}" dt="2022-11-16T08:53:40.510" v="30" actId="403"/>
          <ac:spMkLst>
            <pc:docMk/>
            <pc:sldMk cId="1517661936" sldId="365"/>
            <ac:spMk id="2" creationId="{57FCC5F8-B6AC-597A-915D-C23839350F1E}"/>
          </ac:spMkLst>
        </pc:spChg>
        <pc:spChg chg="mod">
          <ac:chgData name="Gaultier Large" userId="0d3d8cef-bd3a-4bbd-98de-2810b63b8145" providerId="ADAL" clId="{B4B17349-30E6-4CAD-915E-4B66C4958B82}" dt="2022-11-16T08:57:17.244" v="273" actId="20577"/>
          <ac:spMkLst>
            <pc:docMk/>
            <pc:sldMk cId="1517661936" sldId="365"/>
            <ac:spMk id="3" creationId="{19BEB779-6142-E753-57A9-2D688A2BC8A0}"/>
          </ac:spMkLst>
        </pc:spChg>
        <pc:graphicFrameChg chg="add del modGraphic">
          <ac:chgData name="Gaultier Large" userId="0d3d8cef-bd3a-4bbd-98de-2810b63b8145" providerId="ADAL" clId="{B4B17349-30E6-4CAD-915E-4B66C4958B82}" dt="2022-11-16T08:53:29.197" v="25" actId="478"/>
          <ac:graphicFrameMkLst>
            <pc:docMk/>
            <pc:sldMk cId="1517661936" sldId="365"/>
            <ac:graphicFrameMk id="5" creationId="{39269EBF-DA7D-6B82-E951-907E53B13424}"/>
          </ac:graphicFrameMkLst>
        </pc:graphicFrameChg>
      </pc:sldChg>
    </pc:docChg>
  </pc:docChgLst>
  <pc:docChgLst>
    <pc:chgData name="Gaultier LARGE" userId="0db51674e3edcb77" providerId="LiveId" clId="{BDDB958C-2708-4B3B-90B8-74636F329435}"/>
    <pc:docChg chg="undo custSel addSld delSld modSld delSection modSection">
      <pc:chgData name="Gaultier LARGE" userId="0db51674e3edcb77" providerId="LiveId" clId="{BDDB958C-2708-4B3B-90B8-74636F329435}" dt="2023-11-07T15:06:28.244" v="716" actId="20577"/>
      <pc:docMkLst>
        <pc:docMk/>
      </pc:docMkLst>
      <pc:sldChg chg="modSp mod">
        <pc:chgData name="Gaultier LARGE" userId="0db51674e3edcb77" providerId="LiveId" clId="{BDDB958C-2708-4B3B-90B8-74636F329435}" dt="2023-11-07T14:46:02.259" v="24" actId="20577"/>
        <pc:sldMkLst>
          <pc:docMk/>
          <pc:sldMk cId="698403556" sldId="256"/>
        </pc:sldMkLst>
        <pc:spChg chg="mod">
          <ac:chgData name="Gaultier LARGE" userId="0db51674e3edcb77" providerId="LiveId" clId="{BDDB958C-2708-4B3B-90B8-74636F329435}" dt="2023-11-07T14:46:02.259" v="24" actId="20577"/>
          <ac:spMkLst>
            <pc:docMk/>
            <pc:sldMk cId="698403556" sldId="256"/>
            <ac:spMk id="2" creationId="{D5874A95-8D61-23E5-D797-1D94982B6446}"/>
          </ac:spMkLst>
        </pc:spChg>
      </pc:sldChg>
      <pc:sldChg chg="modSp mod">
        <pc:chgData name="Gaultier LARGE" userId="0db51674e3edcb77" providerId="LiveId" clId="{BDDB958C-2708-4B3B-90B8-74636F329435}" dt="2023-11-07T15:06:28.244" v="716" actId="20577"/>
        <pc:sldMkLst>
          <pc:docMk/>
          <pc:sldMk cId="897027646" sldId="257"/>
        </pc:sldMkLst>
        <pc:spChg chg="mod">
          <ac:chgData name="Gaultier LARGE" userId="0db51674e3edcb77" providerId="LiveId" clId="{BDDB958C-2708-4B3B-90B8-74636F329435}" dt="2023-11-07T15:06:28.244" v="716" actId="20577"/>
          <ac:spMkLst>
            <pc:docMk/>
            <pc:sldMk cId="897027646" sldId="257"/>
            <ac:spMk id="5" creationId="{5B764E43-6EA0-D7E7-3019-950EA15F44E8}"/>
          </ac:spMkLst>
        </pc:spChg>
      </pc:sldChg>
      <pc:sldChg chg="del">
        <pc:chgData name="Gaultier LARGE" userId="0db51674e3edcb77" providerId="LiveId" clId="{BDDB958C-2708-4B3B-90B8-74636F329435}" dt="2023-11-07T14:46:12.505" v="25" actId="47"/>
        <pc:sldMkLst>
          <pc:docMk/>
          <pc:sldMk cId="1386630732" sldId="294"/>
        </pc:sldMkLst>
      </pc:sldChg>
      <pc:sldChg chg="del">
        <pc:chgData name="Gaultier LARGE" userId="0db51674e3edcb77" providerId="LiveId" clId="{BDDB958C-2708-4B3B-90B8-74636F329435}" dt="2023-11-07T14:46:12.505" v="25" actId="47"/>
        <pc:sldMkLst>
          <pc:docMk/>
          <pc:sldMk cId="1928055632" sldId="330"/>
        </pc:sldMkLst>
      </pc:sldChg>
      <pc:sldChg chg="del">
        <pc:chgData name="Gaultier LARGE" userId="0db51674e3edcb77" providerId="LiveId" clId="{BDDB958C-2708-4B3B-90B8-74636F329435}" dt="2023-11-07T14:46:12.505" v="25" actId="47"/>
        <pc:sldMkLst>
          <pc:docMk/>
          <pc:sldMk cId="2207844933" sldId="331"/>
        </pc:sldMkLst>
      </pc:sldChg>
      <pc:sldChg chg="del">
        <pc:chgData name="Gaultier LARGE" userId="0db51674e3edcb77" providerId="LiveId" clId="{BDDB958C-2708-4B3B-90B8-74636F329435}" dt="2023-11-07T14:46:12.505" v="25" actId="47"/>
        <pc:sldMkLst>
          <pc:docMk/>
          <pc:sldMk cId="536206319" sldId="348"/>
        </pc:sldMkLst>
      </pc:sldChg>
      <pc:sldChg chg="del">
        <pc:chgData name="Gaultier LARGE" userId="0db51674e3edcb77" providerId="LiveId" clId="{BDDB958C-2708-4B3B-90B8-74636F329435}" dt="2023-11-07T14:46:12.505" v="25" actId="47"/>
        <pc:sldMkLst>
          <pc:docMk/>
          <pc:sldMk cId="1301395992" sldId="349"/>
        </pc:sldMkLst>
      </pc:sldChg>
      <pc:sldChg chg="del">
        <pc:chgData name="Gaultier LARGE" userId="0db51674e3edcb77" providerId="LiveId" clId="{BDDB958C-2708-4B3B-90B8-74636F329435}" dt="2023-11-07T14:46:12.505" v="25" actId="47"/>
        <pc:sldMkLst>
          <pc:docMk/>
          <pc:sldMk cId="3057698505" sldId="350"/>
        </pc:sldMkLst>
      </pc:sldChg>
      <pc:sldChg chg="del">
        <pc:chgData name="Gaultier LARGE" userId="0db51674e3edcb77" providerId="LiveId" clId="{BDDB958C-2708-4B3B-90B8-74636F329435}" dt="2023-11-07T14:46:12.505" v="25" actId="47"/>
        <pc:sldMkLst>
          <pc:docMk/>
          <pc:sldMk cId="1338022036" sldId="351"/>
        </pc:sldMkLst>
      </pc:sldChg>
      <pc:sldChg chg="del">
        <pc:chgData name="Gaultier LARGE" userId="0db51674e3edcb77" providerId="LiveId" clId="{BDDB958C-2708-4B3B-90B8-74636F329435}" dt="2023-11-07T14:46:12.505" v="25" actId="47"/>
        <pc:sldMkLst>
          <pc:docMk/>
          <pc:sldMk cId="3112775317" sldId="352"/>
        </pc:sldMkLst>
      </pc:sldChg>
      <pc:sldChg chg="del">
        <pc:chgData name="Gaultier LARGE" userId="0db51674e3edcb77" providerId="LiveId" clId="{BDDB958C-2708-4B3B-90B8-74636F329435}" dt="2023-11-07T14:46:12.505" v="25" actId="47"/>
        <pc:sldMkLst>
          <pc:docMk/>
          <pc:sldMk cId="4266280461" sldId="353"/>
        </pc:sldMkLst>
      </pc:sldChg>
      <pc:sldChg chg="del">
        <pc:chgData name="Gaultier LARGE" userId="0db51674e3edcb77" providerId="LiveId" clId="{BDDB958C-2708-4B3B-90B8-74636F329435}" dt="2023-11-07T14:46:12.505" v="25" actId="47"/>
        <pc:sldMkLst>
          <pc:docMk/>
          <pc:sldMk cId="4238658785" sldId="354"/>
        </pc:sldMkLst>
      </pc:sldChg>
      <pc:sldChg chg="del">
        <pc:chgData name="Gaultier LARGE" userId="0db51674e3edcb77" providerId="LiveId" clId="{BDDB958C-2708-4B3B-90B8-74636F329435}" dt="2023-11-07T14:46:12.505" v="25" actId="47"/>
        <pc:sldMkLst>
          <pc:docMk/>
          <pc:sldMk cId="2310914314" sldId="355"/>
        </pc:sldMkLst>
      </pc:sldChg>
      <pc:sldChg chg="del">
        <pc:chgData name="Gaultier LARGE" userId="0db51674e3edcb77" providerId="LiveId" clId="{BDDB958C-2708-4B3B-90B8-74636F329435}" dt="2023-11-07T14:46:12.505" v="25" actId="47"/>
        <pc:sldMkLst>
          <pc:docMk/>
          <pc:sldMk cId="2517753578" sldId="356"/>
        </pc:sldMkLst>
      </pc:sldChg>
      <pc:sldChg chg="del">
        <pc:chgData name="Gaultier LARGE" userId="0db51674e3edcb77" providerId="LiveId" clId="{BDDB958C-2708-4B3B-90B8-74636F329435}" dt="2023-11-07T14:46:12.505" v="25" actId="47"/>
        <pc:sldMkLst>
          <pc:docMk/>
          <pc:sldMk cId="2838859537" sldId="357"/>
        </pc:sldMkLst>
      </pc:sldChg>
      <pc:sldChg chg="del">
        <pc:chgData name="Gaultier LARGE" userId="0db51674e3edcb77" providerId="LiveId" clId="{BDDB958C-2708-4B3B-90B8-74636F329435}" dt="2023-11-07T14:46:12.505" v="25" actId="47"/>
        <pc:sldMkLst>
          <pc:docMk/>
          <pc:sldMk cId="701838958" sldId="358"/>
        </pc:sldMkLst>
      </pc:sldChg>
      <pc:sldChg chg="del">
        <pc:chgData name="Gaultier LARGE" userId="0db51674e3edcb77" providerId="LiveId" clId="{BDDB958C-2708-4B3B-90B8-74636F329435}" dt="2023-11-07T14:46:12.505" v="25" actId="47"/>
        <pc:sldMkLst>
          <pc:docMk/>
          <pc:sldMk cId="3190178300" sldId="359"/>
        </pc:sldMkLst>
      </pc:sldChg>
      <pc:sldChg chg="del">
        <pc:chgData name="Gaultier LARGE" userId="0db51674e3edcb77" providerId="LiveId" clId="{BDDB958C-2708-4B3B-90B8-74636F329435}" dt="2023-11-07T14:46:12.505" v="25" actId="47"/>
        <pc:sldMkLst>
          <pc:docMk/>
          <pc:sldMk cId="1388418799" sldId="360"/>
        </pc:sldMkLst>
      </pc:sldChg>
      <pc:sldChg chg="del">
        <pc:chgData name="Gaultier LARGE" userId="0db51674e3edcb77" providerId="LiveId" clId="{BDDB958C-2708-4B3B-90B8-74636F329435}" dt="2023-11-07T14:46:12.505" v="25" actId="47"/>
        <pc:sldMkLst>
          <pc:docMk/>
          <pc:sldMk cId="3183571418" sldId="361"/>
        </pc:sldMkLst>
      </pc:sldChg>
      <pc:sldChg chg="del">
        <pc:chgData name="Gaultier LARGE" userId="0db51674e3edcb77" providerId="LiveId" clId="{BDDB958C-2708-4B3B-90B8-74636F329435}" dt="2023-11-07T14:46:12.505" v="25" actId="47"/>
        <pc:sldMkLst>
          <pc:docMk/>
          <pc:sldMk cId="1161348267" sldId="362"/>
        </pc:sldMkLst>
      </pc:sldChg>
      <pc:sldChg chg="del">
        <pc:chgData name="Gaultier LARGE" userId="0db51674e3edcb77" providerId="LiveId" clId="{BDDB958C-2708-4B3B-90B8-74636F329435}" dt="2023-11-07T14:46:12.505" v="25" actId="47"/>
        <pc:sldMkLst>
          <pc:docMk/>
          <pc:sldMk cId="3244921933" sldId="363"/>
        </pc:sldMkLst>
      </pc:sldChg>
      <pc:sldChg chg="del">
        <pc:chgData name="Gaultier LARGE" userId="0db51674e3edcb77" providerId="LiveId" clId="{BDDB958C-2708-4B3B-90B8-74636F329435}" dt="2023-11-07T14:46:12.505" v="25" actId="47"/>
        <pc:sldMkLst>
          <pc:docMk/>
          <pc:sldMk cId="3861460794" sldId="364"/>
        </pc:sldMkLst>
      </pc:sldChg>
      <pc:sldChg chg="del">
        <pc:chgData name="Gaultier LARGE" userId="0db51674e3edcb77" providerId="LiveId" clId="{BDDB958C-2708-4B3B-90B8-74636F329435}" dt="2023-11-07T14:46:12.505" v="25" actId="47"/>
        <pc:sldMkLst>
          <pc:docMk/>
          <pc:sldMk cId="2943547940" sldId="365"/>
        </pc:sldMkLst>
      </pc:sldChg>
      <pc:sldChg chg="del">
        <pc:chgData name="Gaultier LARGE" userId="0db51674e3edcb77" providerId="LiveId" clId="{BDDB958C-2708-4B3B-90B8-74636F329435}" dt="2023-11-07T14:46:12.505" v="25" actId="47"/>
        <pc:sldMkLst>
          <pc:docMk/>
          <pc:sldMk cId="3667329025" sldId="367"/>
        </pc:sldMkLst>
      </pc:sldChg>
      <pc:sldChg chg="del">
        <pc:chgData name="Gaultier LARGE" userId="0db51674e3edcb77" providerId="LiveId" clId="{BDDB958C-2708-4B3B-90B8-74636F329435}" dt="2023-11-07T14:46:12.505" v="25" actId="47"/>
        <pc:sldMkLst>
          <pc:docMk/>
          <pc:sldMk cId="2665855639" sldId="369"/>
        </pc:sldMkLst>
      </pc:sldChg>
      <pc:sldChg chg="del">
        <pc:chgData name="Gaultier LARGE" userId="0db51674e3edcb77" providerId="LiveId" clId="{BDDB958C-2708-4B3B-90B8-74636F329435}" dt="2023-11-07T14:46:12.505" v="25" actId="47"/>
        <pc:sldMkLst>
          <pc:docMk/>
          <pc:sldMk cId="1743164775" sldId="371"/>
        </pc:sldMkLst>
      </pc:sldChg>
      <pc:sldChg chg="del">
        <pc:chgData name="Gaultier LARGE" userId="0db51674e3edcb77" providerId="LiveId" clId="{BDDB958C-2708-4B3B-90B8-74636F329435}" dt="2023-11-07T14:46:12.505" v="25" actId="47"/>
        <pc:sldMkLst>
          <pc:docMk/>
          <pc:sldMk cId="2810424888" sldId="372"/>
        </pc:sldMkLst>
      </pc:sldChg>
      <pc:sldChg chg="del">
        <pc:chgData name="Gaultier LARGE" userId="0db51674e3edcb77" providerId="LiveId" clId="{BDDB958C-2708-4B3B-90B8-74636F329435}" dt="2023-11-07T14:46:12.505" v="25" actId="47"/>
        <pc:sldMkLst>
          <pc:docMk/>
          <pc:sldMk cId="2716547694" sldId="373"/>
        </pc:sldMkLst>
      </pc:sldChg>
      <pc:sldChg chg="del">
        <pc:chgData name="Gaultier LARGE" userId="0db51674e3edcb77" providerId="LiveId" clId="{BDDB958C-2708-4B3B-90B8-74636F329435}" dt="2023-11-07T14:46:12.505" v="25" actId="47"/>
        <pc:sldMkLst>
          <pc:docMk/>
          <pc:sldMk cId="157993918" sldId="374"/>
        </pc:sldMkLst>
      </pc:sldChg>
      <pc:sldChg chg="del">
        <pc:chgData name="Gaultier LARGE" userId="0db51674e3edcb77" providerId="LiveId" clId="{BDDB958C-2708-4B3B-90B8-74636F329435}" dt="2023-11-07T14:46:12.505" v="25" actId="47"/>
        <pc:sldMkLst>
          <pc:docMk/>
          <pc:sldMk cId="1211330646" sldId="375"/>
        </pc:sldMkLst>
      </pc:sldChg>
      <pc:sldChg chg="del">
        <pc:chgData name="Gaultier LARGE" userId="0db51674e3edcb77" providerId="LiveId" clId="{BDDB958C-2708-4B3B-90B8-74636F329435}" dt="2023-11-07T14:46:12.505" v="25" actId="47"/>
        <pc:sldMkLst>
          <pc:docMk/>
          <pc:sldMk cId="1961903185" sldId="376"/>
        </pc:sldMkLst>
      </pc:sldChg>
      <pc:sldChg chg="del">
        <pc:chgData name="Gaultier LARGE" userId="0db51674e3edcb77" providerId="LiveId" clId="{BDDB958C-2708-4B3B-90B8-74636F329435}" dt="2023-11-07T14:46:12.505" v="25" actId="47"/>
        <pc:sldMkLst>
          <pc:docMk/>
          <pc:sldMk cId="3919207128" sldId="378"/>
        </pc:sldMkLst>
      </pc:sldChg>
      <pc:sldChg chg="del">
        <pc:chgData name="Gaultier LARGE" userId="0db51674e3edcb77" providerId="LiveId" clId="{BDDB958C-2708-4B3B-90B8-74636F329435}" dt="2023-11-07T14:46:12.505" v="25" actId="47"/>
        <pc:sldMkLst>
          <pc:docMk/>
          <pc:sldMk cId="2440948168" sldId="379"/>
        </pc:sldMkLst>
      </pc:sldChg>
      <pc:sldChg chg="del">
        <pc:chgData name="Gaultier LARGE" userId="0db51674e3edcb77" providerId="LiveId" clId="{BDDB958C-2708-4B3B-90B8-74636F329435}" dt="2023-11-07T14:46:12.505" v="25" actId="47"/>
        <pc:sldMkLst>
          <pc:docMk/>
          <pc:sldMk cId="3363302225" sldId="380"/>
        </pc:sldMkLst>
      </pc:sldChg>
      <pc:sldChg chg="del">
        <pc:chgData name="Gaultier LARGE" userId="0db51674e3edcb77" providerId="LiveId" clId="{BDDB958C-2708-4B3B-90B8-74636F329435}" dt="2023-11-07T14:46:12.505" v="25" actId="47"/>
        <pc:sldMkLst>
          <pc:docMk/>
          <pc:sldMk cId="188906002" sldId="381"/>
        </pc:sldMkLst>
      </pc:sldChg>
      <pc:sldChg chg="del">
        <pc:chgData name="Gaultier LARGE" userId="0db51674e3edcb77" providerId="LiveId" clId="{BDDB958C-2708-4B3B-90B8-74636F329435}" dt="2023-11-07T14:46:12.505" v="25" actId="47"/>
        <pc:sldMkLst>
          <pc:docMk/>
          <pc:sldMk cId="2701876188" sldId="382"/>
        </pc:sldMkLst>
      </pc:sldChg>
      <pc:sldChg chg="del">
        <pc:chgData name="Gaultier LARGE" userId="0db51674e3edcb77" providerId="LiveId" clId="{BDDB958C-2708-4B3B-90B8-74636F329435}" dt="2023-11-07T14:46:12.505" v="25" actId="47"/>
        <pc:sldMkLst>
          <pc:docMk/>
          <pc:sldMk cId="4193693675" sldId="383"/>
        </pc:sldMkLst>
      </pc:sldChg>
      <pc:sldChg chg="del">
        <pc:chgData name="Gaultier LARGE" userId="0db51674e3edcb77" providerId="LiveId" clId="{BDDB958C-2708-4B3B-90B8-74636F329435}" dt="2023-11-07T14:46:12.505" v="25" actId="47"/>
        <pc:sldMkLst>
          <pc:docMk/>
          <pc:sldMk cId="204100849" sldId="384"/>
        </pc:sldMkLst>
      </pc:sldChg>
      <pc:sldChg chg="del">
        <pc:chgData name="Gaultier LARGE" userId="0db51674e3edcb77" providerId="LiveId" clId="{BDDB958C-2708-4B3B-90B8-74636F329435}" dt="2023-11-07T14:46:12.505" v="25" actId="47"/>
        <pc:sldMkLst>
          <pc:docMk/>
          <pc:sldMk cId="2637349210" sldId="386"/>
        </pc:sldMkLst>
      </pc:sldChg>
      <pc:sldChg chg="del">
        <pc:chgData name="Gaultier LARGE" userId="0db51674e3edcb77" providerId="LiveId" clId="{BDDB958C-2708-4B3B-90B8-74636F329435}" dt="2023-11-07T14:46:12.505" v="25" actId="47"/>
        <pc:sldMkLst>
          <pc:docMk/>
          <pc:sldMk cId="4037876226" sldId="387"/>
        </pc:sldMkLst>
      </pc:sldChg>
      <pc:sldChg chg="del">
        <pc:chgData name="Gaultier LARGE" userId="0db51674e3edcb77" providerId="LiveId" clId="{BDDB958C-2708-4B3B-90B8-74636F329435}" dt="2023-11-07T14:46:12.505" v="25" actId="47"/>
        <pc:sldMkLst>
          <pc:docMk/>
          <pc:sldMk cId="497859542" sldId="388"/>
        </pc:sldMkLst>
      </pc:sldChg>
      <pc:sldChg chg="del">
        <pc:chgData name="Gaultier LARGE" userId="0db51674e3edcb77" providerId="LiveId" clId="{BDDB958C-2708-4B3B-90B8-74636F329435}" dt="2023-11-07T14:46:12.505" v="25" actId="47"/>
        <pc:sldMkLst>
          <pc:docMk/>
          <pc:sldMk cId="1798744573" sldId="389"/>
        </pc:sldMkLst>
      </pc:sldChg>
      <pc:sldChg chg="del">
        <pc:chgData name="Gaultier LARGE" userId="0db51674e3edcb77" providerId="LiveId" clId="{BDDB958C-2708-4B3B-90B8-74636F329435}" dt="2023-11-07T14:46:12.505" v="25" actId="47"/>
        <pc:sldMkLst>
          <pc:docMk/>
          <pc:sldMk cId="1064434989" sldId="391"/>
        </pc:sldMkLst>
      </pc:sldChg>
      <pc:sldChg chg="del">
        <pc:chgData name="Gaultier LARGE" userId="0db51674e3edcb77" providerId="LiveId" clId="{BDDB958C-2708-4B3B-90B8-74636F329435}" dt="2023-11-07T14:46:12.505" v="25" actId="47"/>
        <pc:sldMkLst>
          <pc:docMk/>
          <pc:sldMk cId="3003711018" sldId="393"/>
        </pc:sldMkLst>
      </pc:sldChg>
      <pc:sldChg chg="del">
        <pc:chgData name="Gaultier LARGE" userId="0db51674e3edcb77" providerId="LiveId" clId="{BDDB958C-2708-4B3B-90B8-74636F329435}" dt="2023-11-07T14:46:12.505" v="25" actId="47"/>
        <pc:sldMkLst>
          <pc:docMk/>
          <pc:sldMk cId="1453874811" sldId="394"/>
        </pc:sldMkLst>
      </pc:sldChg>
      <pc:sldChg chg="del">
        <pc:chgData name="Gaultier LARGE" userId="0db51674e3edcb77" providerId="LiveId" clId="{BDDB958C-2708-4B3B-90B8-74636F329435}" dt="2023-11-07T14:46:12.505" v="25" actId="47"/>
        <pc:sldMkLst>
          <pc:docMk/>
          <pc:sldMk cId="1676844607" sldId="395"/>
        </pc:sldMkLst>
      </pc:sldChg>
      <pc:sldChg chg="del">
        <pc:chgData name="Gaultier LARGE" userId="0db51674e3edcb77" providerId="LiveId" clId="{BDDB958C-2708-4B3B-90B8-74636F329435}" dt="2023-11-07T14:46:12.505" v="25" actId="47"/>
        <pc:sldMkLst>
          <pc:docMk/>
          <pc:sldMk cId="1450215181" sldId="396"/>
        </pc:sldMkLst>
      </pc:sldChg>
      <pc:sldChg chg="del">
        <pc:chgData name="Gaultier LARGE" userId="0db51674e3edcb77" providerId="LiveId" clId="{BDDB958C-2708-4B3B-90B8-74636F329435}" dt="2023-11-07T14:46:12.505" v="25" actId="47"/>
        <pc:sldMkLst>
          <pc:docMk/>
          <pc:sldMk cId="882779688" sldId="397"/>
        </pc:sldMkLst>
      </pc:sldChg>
      <pc:sldChg chg="del">
        <pc:chgData name="Gaultier LARGE" userId="0db51674e3edcb77" providerId="LiveId" clId="{BDDB958C-2708-4B3B-90B8-74636F329435}" dt="2023-11-07T14:46:12.505" v="25" actId="47"/>
        <pc:sldMkLst>
          <pc:docMk/>
          <pc:sldMk cId="857309874" sldId="398"/>
        </pc:sldMkLst>
      </pc:sldChg>
      <pc:sldChg chg="del">
        <pc:chgData name="Gaultier LARGE" userId="0db51674e3edcb77" providerId="LiveId" clId="{BDDB958C-2708-4B3B-90B8-74636F329435}" dt="2023-11-07T14:46:12.505" v="25" actId="47"/>
        <pc:sldMkLst>
          <pc:docMk/>
          <pc:sldMk cId="2274072360" sldId="399"/>
        </pc:sldMkLst>
      </pc:sldChg>
      <pc:sldChg chg="del">
        <pc:chgData name="Gaultier LARGE" userId="0db51674e3edcb77" providerId="LiveId" clId="{BDDB958C-2708-4B3B-90B8-74636F329435}" dt="2023-11-07T14:46:12.505" v="25" actId="47"/>
        <pc:sldMkLst>
          <pc:docMk/>
          <pc:sldMk cId="2142784798" sldId="400"/>
        </pc:sldMkLst>
      </pc:sldChg>
      <pc:sldChg chg="del">
        <pc:chgData name="Gaultier LARGE" userId="0db51674e3edcb77" providerId="LiveId" clId="{BDDB958C-2708-4B3B-90B8-74636F329435}" dt="2023-11-07T14:46:12.505" v="25" actId="47"/>
        <pc:sldMkLst>
          <pc:docMk/>
          <pc:sldMk cId="3752277928" sldId="401"/>
        </pc:sldMkLst>
      </pc:sldChg>
      <pc:sldChg chg="del">
        <pc:chgData name="Gaultier LARGE" userId="0db51674e3edcb77" providerId="LiveId" clId="{BDDB958C-2708-4B3B-90B8-74636F329435}" dt="2023-11-07T14:46:12.505" v="25" actId="47"/>
        <pc:sldMkLst>
          <pc:docMk/>
          <pc:sldMk cId="909613100" sldId="402"/>
        </pc:sldMkLst>
      </pc:sldChg>
      <pc:sldChg chg="del">
        <pc:chgData name="Gaultier LARGE" userId="0db51674e3edcb77" providerId="LiveId" clId="{BDDB958C-2708-4B3B-90B8-74636F329435}" dt="2023-11-07T14:46:12.505" v="25" actId="47"/>
        <pc:sldMkLst>
          <pc:docMk/>
          <pc:sldMk cId="2381325785" sldId="405"/>
        </pc:sldMkLst>
      </pc:sldChg>
      <pc:sldChg chg="del">
        <pc:chgData name="Gaultier LARGE" userId="0db51674e3edcb77" providerId="LiveId" clId="{BDDB958C-2708-4B3B-90B8-74636F329435}" dt="2023-11-07T14:46:12.505" v="25" actId="47"/>
        <pc:sldMkLst>
          <pc:docMk/>
          <pc:sldMk cId="2303525642" sldId="406"/>
        </pc:sldMkLst>
      </pc:sldChg>
      <pc:sldChg chg="del">
        <pc:chgData name="Gaultier LARGE" userId="0db51674e3edcb77" providerId="LiveId" clId="{BDDB958C-2708-4B3B-90B8-74636F329435}" dt="2023-11-07T14:46:12.505" v="25" actId="47"/>
        <pc:sldMkLst>
          <pc:docMk/>
          <pc:sldMk cId="2403365499" sldId="407"/>
        </pc:sldMkLst>
      </pc:sldChg>
      <pc:sldChg chg="del">
        <pc:chgData name="Gaultier LARGE" userId="0db51674e3edcb77" providerId="LiveId" clId="{BDDB958C-2708-4B3B-90B8-74636F329435}" dt="2023-11-07T14:46:12.505" v="25" actId="47"/>
        <pc:sldMkLst>
          <pc:docMk/>
          <pc:sldMk cId="3442098871" sldId="408"/>
        </pc:sldMkLst>
      </pc:sldChg>
      <pc:sldChg chg="del">
        <pc:chgData name="Gaultier LARGE" userId="0db51674e3edcb77" providerId="LiveId" clId="{BDDB958C-2708-4B3B-90B8-74636F329435}" dt="2023-11-07T14:46:12.505" v="25" actId="47"/>
        <pc:sldMkLst>
          <pc:docMk/>
          <pc:sldMk cId="4131527065" sldId="409"/>
        </pc:sldMkLst>
      </pc:sldChg>
      <pc:sldChg chg="del">
        <pc:chgData name="Gaultier LARGE" userId="0db51674e3edcb77" providerId="LiveId" clId="{BDDB958C-2708-4B3B-90B8-74636F329435}" dt="2023-11-07T14:46:12.505" v="25" actId="47"/>
        <pc:sldMkLst>
          <pc:docMk/>
          <pc:sldMk cId="2443297260" sldId="410"/>
        </pc:sldMkLst>
      </pc:sldChg>
      <pc:sldChg chg="del">
        <pc:chgData name="Gaultier LARGE" userId="0db51674e3edcb77" providerId="LiveId" clId="{BDDB958C-2708-4B3B-90B8-74636F329435}" dt="2023-11-07T14:46:12.505" v="25" actId="47"/>
        <pc:sldMkLst>
          <pc:docMk/>
          <pc:sldMk cId="3193084537" sldId="411"/>
        </pc:sldMkLst>
      </pc:sldChg>
      <pc:sldChg chg="del">
        <pc:chgData name="Gaultier LARGE" userId="0db51674e3edcb77" providerId="LiveId" clId="{BDDB958C-2708-4B3B-90B8-74636F329435}" dt="2023-11-07T14:46:12.505" v="25" actId="47"/>
        <pc:sldMkLst>
          <pc:docMk/>
          <pc:sldMk cId="1369889841" sldId="412"/>
        </pc:sldMkLst>
      </pc:sldChg>
      <pc:sldChg chg="del">
        <pc:chgData name="Gaultier LARGE" userId="0db51674e3edcb77" providerId="LiveId" clId="{BDDB958C-2708-4B3B-90B8-74636F329435}" dt="2023-11-07T14:46:12.505" v="25" actId="47"/>
        <pc:sldMkLst>
          <pc:docMk/>
          <pc:sldMk cId="1683574462" sldId="413"/>
        </pc:sldMkLst>
      </pc:sldChg>
      <pc:sldChg chg="del">
        <pc:chgData name="Gaultier LARGE" userId="0db51674e3edcb77" providerId="LiveId" clId="{BDDB958C-2708-4B3B-90B8-74636F329435}" dt="2023-11-07T14:46:12.505" v="25" actId="47"/>
        <pc:sldMkLst>
          <pc:docMk/>
          <pc:sldMk cId="2482232836" sldId="414"/>
        </pc:sldMkLst>
      </pc:sldChg>
      <pc:sldChg chg="del">
        <pc:chgData name="Gaultier LARGE" userId="0db51674e3edcb77" providerId="LiveId" clId="{BDDB958C-2708-4B3B-90B8-74636F329435}" dt="2023-11-07T14:46:12.505" v="25" actId="47"/>
        <pc:sldMkLst>
          <pc:docMk/>
          <pc:sldMk cId="772443987" sldId="415"/>
        </pc:sldMkLst>
      </pc:sldChg>
      <pc:sldChg chg="del">
        <pc:chgData name="Gaultier LARGE" userId="0db51674e3edcb77" providerId="LiveId" clId="{BDDB958C-2708-4B3B-90B8-74636F329435}" dt="2023-11-07T14:46:12.505" v="25" actId="47"/>
        <pc:sldMkLst>
          <pc:docMk/>
          <pc:sldMk cId="3894525232" sldId="416"/>
        </pc:sldMkLst>
      </pc:sldChg>
      <pc:sldChg chg="del">
        <pc:chgData name="Gaultier LARGE" userId="0db51674e3edcb77" providerId="LiveId" clId="{BDDB958C-2708-4B3B-90B8-74636F329435}" dt="2023-11-07T14:46:12.505" v="25" actId="47"/>
        <pc:sldMkLst>
          <pc:docMk/>
          <pc:sldMk cId="3165143338" sldId="417"/>
        </pc:sldMkLst>
      </pc:sldChg>
      <pc:sldChg chg="del">
        <pc:chgData name="Gaultier LARGE" userId="0db51674e3edcb77" providerId="LiveId" clId="{BDDB958C-2708-4B3B-90B8-74636F329435}" dt="2023-11-07T14:46:12.505" v="25" actId="47"/>
        <pc:sldMkLst>
          <pc:docMk/>
          <pc:sldMk cId="4183118809" sldId="418"/>
        </pc:sldMkLst>
      </pc:sldChg>
      <pc:sldChg chg="del">
        <pc:chgData name="Gaultier LARGE" userId="0db51674e3edcb77" providerId="LiveId" clId="{BDDB958C-2708-4B3B-90B8-74636F329435}" dt="2023-11-07T14:46:12.505" v="25" actId="47"/>
        <pc:sldMkLst>
          <pc:docMk/>
          <pc:sldMk cId="183099815" sldId="419"/>
        </pc:sldMkLst>
      </pc:sldChg>
      <pc:sldChg chg="del">
        <pc:chgData name="Gaultier LARGE" userId="0db51674e3edcb77" providerId="LiveId" clId="{BDDB958C-2708-4B3B-90B8-74636F329435}" dt="2023-11-07T14:46:12.505" v="25" actId="47"/>
        <pc:sldMkLst>
          <pc:docMk/>
          <pc:sldMk cId="3247138108" sldId="420"/>
        </pc:sldMkLst>
      </pc:sldChg>
      <pc:sldChg chg="del">
        <pc:chgData name="Gaultier LARGE" userId="0db51674e3edcb77" providerId="LiveId" clId="{BDDB958C-2708-4B3B-90B8-74636F329435}" dt="2023-11-07T14:46:12.505" v="25" actId="47"/>
        <pc:sldMkLst>
          <pc:docMk/>
          <pc:sldMk cId="1235538710" sldId="421"/>
        </pc:sldMkLst>
      </pc:sldChg>
      <pc:sldChg chg="del">
        <pc:chgData name="Gaultier LARGE" userId="0db51674e3edcb77" providerId="LiveId" clId="{BDDB958C-2708-4B3B-90B8-74636F329435}" dt="2023-11-07T14:46:12.505" v="25" actId="47"/>
        <pc:sldMkLst>
          <pc:docMk/>
          <pc:sldMk cId="1456178236" sldId="422"/>
        </pc:sldMkLst>
      </pc:sldChg>
      <pc:sldChg chg="del">
        <pc:chgData name="Gaultier LARGE" userId="0db51674e3edcb77" providerId="LiveId" clId="{BDDB958C-2708-4B3B-90B8-74636F329435}" dt="2023-11-07T14:46:12.505" v="25" actId="47"/>
        <pc:sldMkLst>
          <pc:docMk/>
          <pc:sldMk cId="3765101859" sldId="423"/>
        </pc:sldMkLst>
      </pc:sldChg>
      <pc:sldChg chg="del">
        <pc:chgData name="Gaultier LARGE" userId="0db51674e3edcb77" providerId="LiveId" clId="{BDDB958C-2708-4B3B-90B8-74636F329435}" dt="2023-11-07T14:46:12.505" v="25" actId="47"/>
        <pc:sldMkLst>
          <pc:docMk/>
          <pc:sldMk cId="1604942064" sldId="424"/>
        </pc:sldMkLst>
      </pc:sldChg>
      <pc:sldChg chg="del">
        <pc:chgData name="Gaultier LARGE" userId="0db51674e3edcb77" providerId="LiveId" clId="{BDDB958C-2708-4B3B-90B8-74636F329435}" dt="2023-11-07T14:46:12.505" v="25" actId="47"/>
        <pc:sldMkLst>
          <pc:docMk/>
          <pc:sldMk cId="1155455930" sldId="425"/>
        </pc:sldMkLst>
      </pc:sldChg>
      <pc:sldChg chg="del">
        <pc:chgData name="Gaultier LARGE" userId="0db51674e3edcb77" providerId="LiveId" clId="{BDDB958C-2708-4B3B-90B8-74636F329435}" dt="2023-11-07T14:46:12.505" v="25" actId="47"/>
        <pc:sldMkLst>
          <pc:docMk/>
          <pc:sldMk cId="3835007256" sldId="426"/>
        </pc:sldMkLst>
      </pc:sldChg>
      <pc:sldChg chg="del">
        <pc:chgData name="Gaultier LARGE" userId="0db51674e3edcb77" providerId="LiveId" clId="{BDDB958C-2708-4B3B-90B8-74636F329435}" dt="2023-11-07T14:46:12.505" v="25" actId="47"/>
        <pc:sldMkLst>
          <pc:docMk/>
          <pc:sldMk cId="97373431" sldId="427"/>
        </pc:sldMkLst>
      </pc:sldChg>
      <pc:sldChg chg="del">
        <pc:chgData name="Gaultier LARGE" userId="0db51674e3edcb77" providerId="LiveId" clId="{BDDB958C-2708-4B3B-90B8-74636F329435}" dt="2023-11-07T14:46:12.505" v="25" actId="47"/>
        <pc:sldMkLst>
          <pc:docMk/>
          <pc:sldMk cId="1555620615" sldId="428"/>
        </pc:sldMkLst>
      </pc:sldChg>
      <pc:sldChg chg="del">
        <pc:chgData name="Gaultier LARGE" userId="0db51674e3edcb77" providerId="LiveId" clId="{BDDB958C-2708-4B3B-90B8-74636F329435}" dt="2023-11-07T14:46:12.505" v="25" actId="47"/>
        <pc:sldMkLst>
          <pc:docMk/>
          <pc:sldMk cId="1032703382" sldId="431"/>
        </pc:sldMkLst>
      </pc:sldChg>
      <pc:sldChg chg="del">
        <pc:chgData name="Gaultier LARGE" userId="0db51674e3edcb77" providerId="LiveId" clId="{BDDB958C-2708-4B3B-90B8-74636F329435}" dt="2023-11-07T14:46:12.505" v="25" actId="47"/>
        <pc:sldMkLst>
          <pc:docMk/>
          <pc:sldMk cId="1663815526" sldId="432"/>
        </pc:sldMkLst>
      </pc:sldChg>
      <pc:sldChg chg="del">
        <pc:chgData name="Gaultier LARGE" userId="0db51674e3edcb77" providerId="LiveId" clId="{BDDB958C-2708-4B3B-90B8-74636F329435}" dt="2023-11-07T14:46:12.505" v="25" actId="47"/>
        <pc:sldMkLst>
          <pc:docMk/>
          <pc:sldMk cId="3716007101" sldId="434"/>
        </pc:sldMkLst>
      </pc:sldChg>
      <pc:sldChg chg="del">
        <pc:chgData name="Gaultier LARGE" userId="0db51674e3edcb77" providerId="LiveId" clId="{BDDB958C-2708-4B3B-90B8-74636F329435}" dt="2023-11-07T14:46:12.505" v="25" actId="47"/>
        <pc:sldMkLst>
          <pc:docMk/>
          <pc:sldMk cId="1044940136" sldId="435"/>
        </pc:sldMkLst>
      </pc:sldChg>
      <pc:sldChg chg="del">
        <pc:chgData name="Gaultier LARGE" userId="0db51674e3edcb77" providerId="LiveId" clId="{BDDB958C-2708-4B3B-90B8-74636F329435}" dt="2023-11-07T14:46:12.505" v="25" actId="47"/>
        <pc:sldMkLst>
          <pc:docMk/>
          <pc:sldMk cId="1374721086" sldId="436"/>
        </pc:sldMkLst>
      </pc:sldChg>
      <pc:sldChg chg="del">
        <pc:chgData name="Gaultier LARGE" userId="0db51674e3edcb77" providerId="LiveId" clId="{BDDB958C-2708-4B3B-90B8-74636F329435}" dt="2023-11-07T14:46:12.505" v="25" actId="47"/>
        <pc:sldMkLst>
          <pc:docMk/>
          <pc:sldMk cId="2656056265" sldId="437"/>
        </pc:sldMkLst>
      </pc:sldChg>
      <pc:sldChg chg="del">
        <pc:chgData name="Gaultier LARGE" userId="0db51674e3edcb77" providerId="LiveId" clId="{BDDB958C-2708-4B3B-90B8-74636F329435}" dt="2023-11-07T14:46:12.505" v="25" actId="47"/>
        <pc:sldMkLst>
          <pc:docMk/>
          <pc:sldMk cId="148988123" sldId="438"/>
        </pc:sldMkLst>
      </pc:sldChg>
      <pc:sldChg chg="del">
        <pc:chgData name="Gaultier LARGE" userId="0db51674e3edcb77" providerId="LiveId" clId="{BDDB958C-2708-4B3B-90B8-74636F329435}" dt="2023-11-07T14:46:12.505" v="25" actId="47"/>
        <pc:sldMkLst>
          <pc:docMk/>
          <pc:sldMk cId="903911393" sldId="439"/>
        </pc:sldMkLst>
      </pc:sldChg>
      <pc:sldChg chg="del">
        <pc:chgData name="Gaultier LARGE" userId="0db51674e3edcb77" providerId="LiveId" clId="{BDDB958C-2708-4B3B-90B8-74636F329435}" dt="2023-11-07T14:46:12.505" v="25" actId="47"/>
        <pc:sldMkLst>
          <pc:docMk/>
          <pc:sldMk cId="2439152784" sldId="440"/>
        </pc:sldMkLst>
      </pc:sldChg>
      <pc:sldChg chg="del">
        <pc:chgData name="Gaultier LARGE" userId="0db51674e3edcb77" providerId="LiveId" clId="{BDDB958C-2708-4B3B-90B8-74636F329435}" dt="2023-11-07T14:46:12.505" v="25" actId="47"/>
        <pc:sldMkLst>
          <pc:docMk/>
          <pc:sldMk cId="2568693053" sldId="441"/>
        </pc:sldMkLst>
      </pc:sldChg>
      <pc:sldChg chg="del">
        <pc:chgData name="Gaultier LARGE" userId="0db51674e3edcb77" providerId="LiveId" clId="{BDDB958C-2708-4B3B-90B8-74636F329435}" dt="2023-11-07T14:46:12.505" v="25" actId="47"/>
        <pc:sldMkLst>
          <pc:docMk/>
          <pc:sldMk cId="2169902974" sldId="442"/>
        </pc:sldMkLst>
      </pc:sldChg>
      <pc:sldChg chg="del">
        <pc:chgData name="Gaultier LARGE" userId="0db51674e3edcb77" providerId="LiveId" clId="{BDDB958C-2708-4B3B-90B8-74636F329435}" dt="2023-11-07T14:46:12.505" v="25" actId="47"/>
        <pc:sldMkLst>
          <pc:docMk/>
          <pc:sldMk cId="1837073985" sldId="443"/>
        </pc:sldMkLst>
      </pc:sldChg>
      <pc:sldChg chg="del">
        <pc:chgData name="Gaultier LARGE" userId="0db51674e3edcb77" providerId="LiveId" clId="{BDDB958C-2708-4B3B-90B8-74636F329435}" dt="2023-11-07T14:46:12.505" v="25" actId="47"/>
        <pc:sldMkLst>
          <pc:docMk/>
          <pc:sldMk cId="4121957046" sldId="444"/>
        </pc:sldMkLst>
      </pc:sldChg>
      <pc:sldChg chg="del">
        <pc:chgData name="Gaultier LARGE" userId="0db51674e3edcb77" providerId="LiveId" clId="{BDDB958C-2708-4B3B-90B8-74636F329435}" dt="2023-11-07T14:46:12.505" v="25" actId="47"/>
        <pc:sldMkLst>
          <pc:docMk/>
          <pc:sldMk cId="3863268260" sldId="445"/>
        </pc:sldMkLst>
      </pc:sldChg>
      <pc:sldChg chg="del">
        <pc:chgData name="Gaultier LARGE" userId="0db51674e3edcb77" providerId="LiveId" clId="{BDDB958C-2708-4B3B-90B8-74636F329435}" dt="2023-11-07T14:46:12.505" v="25" actId="47"/>
        <pc:sldMkLst>
          <pc:docMk/>
          <pc:sldMk cId="2390630610" sldId="446"/>
        </pc:sldMkLst>
      </pc:sldChg>
      <pc:sldChg chg="del">
        <pc:chgData name="Gaultier LARGE" userId="0db51674e3edcb77" providerId="LiveId" clId="{BDDB958C-2708-4B3B-90B8-74636F329435}" dt="2023-11-07T14:46:12.505" v="25" actId="47"/>
        <pc:sldMkLst>
          <pc:docMk/>
          <pc:sldMk cId="1218860223" sldId="447"/>
        </pc:sldMkLst>
      </pc:sldChg>
      <pc:sldChg chg="del">
        <pc:chgData name="Gaultier LARGE" userId="0db51674e3edcb77" providerId="LiveId" clId="{BDDB958C-2708-4B3B-90B8-74636F329435}" dt="2023-11-07T14:46:12.505" v="25" actId="47"/>
        <pc:sldMkLst>
          <pc:docMk/>
          <pc:sldMk cId="4077333672" sldId="448"/>
        </pc:sldMkLst>
      </pc:sldChg>
      <pc:sldChg chg="del">
        <pc:chgData name="Gaultier LARGE" userId="0db51674e3edcb77" providerId="LiveId" clId="{BDDB958C-2708-4B3B-90B8-74636F329435}" dt="2023-11-07T14:46:12.505" v="25" actId="47"/>
        <pc:sldMkLst>
          <pc:docMk/>
          <pc:sldMk cId="2185820668" sldId="449"/>
        </pc:sldMkLst>
      </pc:sldChg>
      <pc:sldChg chg="del">
        <pc:chgData name="Gaultier LARGE" userId="0db51674e3edcb77" providerId="LiveId" clId="{BDDB958C-2708-4B3B-90B8-74636F329435}" dt="2023-11-07T14:46:12.505" v="25" actId="47"/>
        <pc:sldMkLst>
          <pc:docMk/>
          <pc:sldMk cId="2830310219" sldId="450"/>
        </pc:sldMkLst>
      </pc:sldChg>
      <pc:sldChg chg="del">
        <pc:chgData name="Gaultier LARGE" userId="0db51674e3edcb77" providerId="LiveId" clId="{BDDB958C-2708-4B3B-90B8-74636F329435}" dt="2023-11-07T14:46:12.505" v="25" actId="47"/>
        <pc:sldMkLst>
          <pc:docMk/>
          <pc:sldMk cId="3899408303" sldId="451"/>
        </pc:sldMkLst>
      </pc:sldChg>
      <pc:sldChg chg="del">
        <pc:chgData name="Gaultier LARGE" userId="0db51674e3edcb77" providerId="LiveId" clId="{BDDB958C-2708-4B3B-90B8-74636F329435}" dt="2023-11-07T14:46:12.505" v="25" actId="47"/>
        <pc:sldMkLst>
          <pc:docMk/>
          <pc:sldMk cId="27809891" sldId="452"/>
        </pc:sldMkLst>
      </pc:sldChg>
      <pc:sldChg chg="del">
        <pc:chgData name="Gaultier LARGE" userId="0db51674e3edcb77" providerId="LiveId" clId="{BDDB958C-2708-4B3B-90B8-74636F329435}" dt="2023-11-07T14:46:12.505" v="25" actId="47"/>
        <pc:sldMkLst>
          <pc:docMk/>
          <pc:sldMk cId="1723700904" sldId="453"/>
        </pc:sldMkLst>
      </pc:sldChg>
      <pc:sldChg chg="del">
        <pc:chgData name="Gaultier LARGE" userId="0db51674e3edcb77" providerId="LiveId" clId="{BDDB958C-2708-4B3B-90B8-74636F329435}" dt="2023-11-07T14:46:12.505" v="25" actId="47"/>
        <pc:sldMkLst>
          <pc:docMk/>
          <pc:sldMk cId="3386743097" sldId="454"/>
        </pc:sldMkLst>
      </pc:sldChg>
      <pc:sldChg chg="del">
        <pc:chgData name="Gaultier LARGE" userId="0db51674e3edcb77" providerId="LiveId" clId="{BDDB958C-2708-4B3B-90B8-74636F329435}" dt="2023-11-07T14:46:12.505" v="25" actId="47"/>
        <pc:sldMkLst>
          <pc:docMk/>
          <pc:sldMk cId="998513334" sldId="455"/>
        </pc:sldMkLst>
      </pc:sldChg>
      <pc:sldChg chg="del">
        <pc:chgData name="Gaultier LARGE" userId="0db51674e3edcb77" providerId="LiveId" clId="{BDDB958C-2708-4B3B-90B8-74636F329435}" dt="2023-11-07T14:46:12.505" v="25" actId="47"/>
        <pc:sldMkLst>
          <pc:docMk/>
          <pc:sldMk cId="3130464871" sldId="456"/>
        </pc:sldMkLst>
      </pc:sldChg>
      <pc:sldChg chg="del">
        <pc:chgData name="Gaultier LARGE" userId="0db51674e3edcb77" providerId="LiveId" clId="{BDDB958C-2708-4B3B-90B8-74636F329435}" dt="2023-11-07T14:46:12.505" v="25" actId="47"/>
        <pc:sldMkLst>
          <pc:docMk/>
          <pc:sldMk cId="3395373845" sldId="457"/>
        </pc:sldMkLst>
      </pc:sldChg>
      <pc:sldChg chg="del">
        <pc:chgData name="Gaultier LARGE" userId="0db51674e3edcb77" providerId="LiveId" clId="{BDDB958C-2708-4B3B-90B8-74636F329435}" dt="2023-11-07T14:46:12.505" v="25" actId="47"/>
        <pc:sldMkLst>
          <pc:docMk/>
          <pc:sldMk cId="1647325973" sldId="460"/>
        </pc:sldMkLst>
      </pc:sldChg>
      <pc:sldChg chg="del">
        <pc:chgData name="Gaultier LARGE" userId="0db51674e3edcb77" providerId="LiveId" clId="{BDDB958C-2708-4B3B-90B8-74636F329435}" dt="2023-11-07T14:46:12.505" v="25" actId="47"/>
        <pc:sldMkLst>
          <pc:docMk/>
          <pc:sldMk cId="338406363" sldId="461"/>
        </pc:sldMkLst>
      </pc:sldChg>
      <pc:sldChg chg="addSp modSp new mod">
        <pc:chgData name="Gaultier LARGE" userId="0db51674e3edcb77" providerId="LiveId" clId="{BDDB958C-2708-4B3B-90B8-74636F329435}" dt="2023-11-07T14:51:12.194" v="387" actId="1076"/>
        <pc:sldMkLst>
          <pc:docMk/>
          <pc:sldMk cId="2314173961" sldId="463"/>
        </pc:sldMkLst>
        <pc:spChg chg="mod">
          <ac:chgData name="Gaultier LARGE" userId="0db51674e3edcb77" providerId="LiveId" clId="{BDDB958C-2708-4B3B-90B8-74636F329435}" dt="2023-11-07T14:49:34.293" v="326" actId="20577"/>
          <ac:spMkLst>
            <pc:docMk/>
            <pc:sldMk cId="2314173961" sldId="463"/>
            <ac:spMk id="2" creationId="{CD2419A4-1FFD-1C5E-FF9B-1472823F9424}"/>
          </ac:spMkLst>
        </pc:spChg>
        <pc:spChg chg="mod">
          <ac:chgData name="Gaultier LARGE" userId="0db51674e3edcb77" providerId="LiveId" clId="{BDDB958C-2708-4B3B-90B8-74636F329435}" dt="2023-11-07T14:49:06.382" v="319" actId="1076"/>
          <ac:spMkLst>
            <pc:docMk/>
            <pc:sldMk cId="2314173961" sldId="463"/>
            <ac:spMk id="3" creationId="{DAF09FD9-52EE-49B8-664C-15AE79E57FC8}"/>
          </ac:spMkLst>
        </pc:spChg>
        <pc:picChg chg="add mod">
          <ac:chgData name="Gaultier LARGE" userId="0db51674e3edcb77" providerId="LiveId" clId="{BDDB958C-2708-4B3B-90B8-74636F329435}" dt="2023-11-07T14:51:12.194" v="387" actId="1076"/>
          <ac:picMkLst>
            <pc:docMk/>
            <pc:sldMk cId="2314173961" sldId="463"/>
            <ac:picMk id="1026" creationId="{E55BB219-B244-2A2C-1352-BDF8CB666974}"/>
          </ac:picMkLst>
        </pc:picChg>
      </pc:sldChg>
      <pc:sldChg chg="addSp modSp new mod">
        <pc:chgData name="Gaultier LARGE" userId="0db51674e3edcb77" providerId="LiveId" clId="{BDDB958C-2708-4B3B-90B8-74636F329435}" dt="2023-11-07T14:51:05.039" v="385" actId="20577"/>
        <pc:sldMkLst>
          <pc:docMk/>
          <pc:sldMk cId="1493278323" sldId="464"/>
        </pc:sldMkLst>
        <pc:spChg chg="mod">
          <ac:chgData name="Gaultier LARGE" userId="0db51674e3edcb77" providerId="LiveId" clId="{BDDB958C-2708-4B3B-90B8-74636F329435}" dt="2023-11-07T14:51:05.039" v="385" actId="20577"/>
          <ac:spMkLst>
            <pc:docMk/>
            <pc:sldMk cId="1493278323" sldId="464"/>
            <ac:spMk id="2" creationId="{A8880E46-F540-CACD-BFFE-B16A761FDF34}"/>
          </ac:spMkLst>
        </pc:spChg>
        <pc:spChg chg="mod">
          <ac:chgData name="Gaultier LARGE" userId="0db51674e3edcb77" providerId="LiveId" clId="{BDDB958C-2708-4B3B-90B8-74636F329435}" dt="2023-11-07T14:50:51.374" v="358" actId="404"/>
          <ac:spMkLst>
            <pc:docMk/>
            <pc:sldMk cId="1493278323" sldId="464"/>
            <ac:spMk id="3" creationId="{B188A055-79E4-FCE3-C89B-2B6D31BB77C1}"/>
          </ac:spMkLst>
        </pc:spChg>
        <pc:picChg chg="add mod">
          <ac:chgData name="Gaultier LARGE" userId="0db51674e3edcb77" providerId="LiveId" clId="{BDDB958C-2708-4B3B-90B8-74636F329435}" dt="2023-11-07T14:49:53.642" v="347" actId="1076"/>
          <ac:picMkLst>
            <pc:docMk/>
            <pc:sldMk cId="1493278323" sldId="464"/>
            <ac:picMk id="2050" creationId="{DDAD800E-E04F-E784-7079-7FCFD5D2BA01}"/>
          </ac:picMkLst>
        </pc:picChg>
      </pc:sldChg>
      <pc:sldChg chg="del">
        <pc:chgData name="Gaultier LARGE" userId="0db51674e3edcb77" providerId="LiveId" clId="{BDDB958C-2708-4B3B-90B8-74636F329435}" dt="2023-11-07T14:46:12.505" v="25" actId="47"/>
        <pc:sldMkLst>
          <pc:docMk/>
          <pc:sldMk cId="3106972851" sldId="464"/>
        </pc:sldMkLst>
      </pc:sldChg>
      <pc:sldChg chg="del">
        <pc:chgData name="Gaultier LARGE" userId="0db51674e3edcb77" providerId="LiveId" clId="{BDDB958C-2708-4B3B-90B8-74636F329435}" dt="2023-11-07T14:46:12.505" v="25" actId="47"/>
        <pc:sldMkLst>
          <pc:docMk/>
          <pc:sldMk cId="2393260221" sldId="465"/>
        </pc:sldMkLst>
      </pc:sldChg>
      <pc:sldChg chg="modSp new mod">
        <pc:chgData name="Gaultier LARGE" userId="0db51674e3edcb77" providerId="LiveId" clId="{BDDB958C-2708-4B3B-90B8-74636F329435}" dt="2023-11-07T14:52:13.602" v="419" actId="20577"/>
        <pc:sldMkLst>
          <pc:docMk/>
          <pc:sldMk cId="2692476808" sldId="465"/>
        </pc:sldMkLst>
        <pc:spChg chg="mod">
          <ac:chgData name="Gaultier LARGE" userId="0db51674e3edcb77" providerId="LiveId" clId="{BDDB958C-2708-4B3B-90B8-74636F329435}" dt="2023-11-07T14:51:57.405" v="415" actId="20577"/>
          <ac:spMkLst>
            <pc:docMk/>
            <pc:sldMk cId="2692476808" sldId="465"/>
            <ac:spMk id="2" creationId="{AB59A399-BF97-2A1A-59AA-B93F96B84BC7}"/>
          </ac:spMkLst>
        </pc:spChg>
        <pc:spChg chg="mod">
          <ac:chgData name="Gaultier LARGE" userId="0db51674e3edcb77" providerId="LiveId" clId="{BDDB958C-2708-4B3B-90B8-74636F329435}" dt="2023-11-07T14:52:13.602" v="419" actId="20577"/>
          <ac:spMkLst>
            <pc:docMk/>
            <pc:sldMk cId="2692476808" sldId="465"/>
            <ac:spMk id="3" creationId="{91A3D186-D74A-4389-2556-BF32E60C11E9}"/>
          </ac:spMkLst>
        </pc:spChg>
      </pc:sldChg>
      <pc:sldChg chg="modSp new mod">
        <pc:chgData name="Gaultier LARGE" userId="0db51674e3edcb77" providerId="LiveId" clId="{BDDB958C-2708-4B3B-90B8-74636F329435}" dt="2023-11-07T14:53:18.912" v="446"/>
        <pc:sldMkLst>
          <pc:docMk/>
          <pc:sldMk cId="1503693999" sldId="466"/>
        </pc:sldMkLst>
        <pc:spChg chg="mod">
          <ac:chgData name="Gaultier LARGE" userId="0db51674e3edcb77" providerId="LiveId" clId="{BDDB958C-2708-4B3B-90B8-74636F329435}" dt="2023-11-07T14:53:17.597" v="445" actId="20577"/>
          <ac:spMkLst>
            <pc:docMk/>
            <pc:sldMk cId="1503693999" sldId="466"/>
            <ac:spMk id="2" creationId="{4433404C-0316-1CCE-BC4D-47B783695A49}"/>
          </ac:spMkLst>
        </pc:spChg>
        <pc:spChg chg="mod">
          <ac:chgData name="Gaultier LARGE" userId="0db51674e3edcb77" providerId="LiveId" clId="{BDDB958C-2708-4B3B-90B8-74636F329435}" dt="2023-11-07T14:53:18.912" v="446"/>
          <ac:spMkLst>
            <pc:docMk/>
            <pc:sldMk cId="1503693999" sldId="466"/>
            <ac:spMk id="3" creationId="{37053108-7496-89CF-DC61-E4C978CE38AE}"/>
          </ac:spMkLst>
        </pc:spChg>
      </pc:sldChg>
      <pc:sldChg chg="del">
        <pc:chgData name="Gaultier LARGE" userId="0db51674e3edcb77" providerId="LiveId" clId="{BDDB958C-2708-4B3B-90B8-74636F329435}" dt="2023-11-07T14:46:12.505" v="25" actId="47"/>
        <pc:sldMkLst>
          <pc:docMk/>
          <pc:sldMk cId="2351482596" sldId="466"/>
        </pc:sldMkLst>
      </pc:sldChg>
      <pc:sldChg chg="del">
        <pc:chgData name="Gaultier LARGE" userId="0db51674e3edcb77" providerId="LiveId" clId="{BDDB958C-2708-4B3B-90B8-74636F329435}" dt="2023-11-07T14:46:12.505" v="25" actId="47"/>
        <pc:sldMkLst>
          <pc:docMk/>
          <pc:sldMk cId="1944163354" sldId="467"/>
        </pc:sldMkLst>
      </pc:sldChg>
      <pc:sldChg chg="modSp new mod">
        <pc:chgData name="Gaultier LARGE" userId="0db51674e3edcb77" providerId="LiveId" clId="{BDDB958C-2708-4B3B-90B8-74636F329435}" dt="2023-11-07T14:59:23.318" v="575" actId="21"/>
        <pc:sldMkLst>
          <pc:docMk/>
          <pc:sldMk cId="3015493784" sldId="467"/>
        </pc:sldMkLst>
        <pc:spChg chg="mod">
          <ac:chgData name="Gaultier LARGE" userId="0db51674e3edcb77" providerId="LiveId" clId="{BDDB958C-2708-4B3B-90B8-74636F329435}" dt="2023-11-07T14:53:49.378" v="527" actId="20577"/>
          <ac:spMkLst>
            <pc:docMk/>
            <pc:sldMk cId="3015493784" sldId="467"/>
            <ac:spMk id="2" creationId="{16D21EA9-4D73-85CC-D9FD-EBA5EE1DF5D5}"/>
          </ac:spMkLst>
        </pc:spChg>
        <pc:spChg chg="mod">
          <ac:chgData name="Gaultier LARGE" userId="0db51674e3edcb77" providerId="LiveId" clId="{BDDB958C-2708-4B3B-90B8-74636F329435}" dt="2023-11-07T14:59:23.318" v="575" actId="21"/>
          <ac:spMkLst>
            <pc:docMk/>
            <pc:sldMk cId="3015493784" sldId="467"/>
            <ac:spMk id="3" creationId="{C059F73B-9621-051F-67CD-2BC552538D21}"/>
          </ac:spMkLst>
        </pc:spChg>
      </pc:sldChg>
      <pc:sldChg chg="del">
        <pc:chgData name="Gaultier LARGE" userId="0db51674e3edcb77" providerId="LiveId" clId="{BDDB958C-2708-4B3B-90B8-74636F329435}" dt="2023-11-07T14:46:12.505" v="25" actId="47"/>
        <pc:sldMkLst>
          <pc:docMk/>
          <pc:sldMk cId="292103872" sldId="468"/>
        </pc:sldMkLst>
      </pc:sldChg>
      <pc:sldChg chg="addSp modSp new mod">
        <pc:chgData name="Gaultier LARGE" userId="0db51674e3edcb77" providerId="LiveId" clId="{BDDB958C-2708-4B3B-90B8-74636F329435}" dt="2023-11-07T14:59:15.972" v="574" actId="1076"/>
        <pc:sldMkLst>
          <pc:docMk/>
          <pc:sldMk cId="886769489" sldId="468"/>
        </pc:sldMkLst>
        <pc:spChg chg="mod">
          <ac:chgData name="Gaultier LARGE" userId="0db51674e3edcb77" providerId="LiveId" clId="{BDDB958C-2708-4B3B-90B8-74636F329435}" dt="2023-11-07T14:54:39.318" v="551" actId="20577"/>
          <ac:spMkLst>
            <pc:docMk/>
            <pc:sldMk cId="886769489" sldId="468"/>
            <ac:spMk id="2" creationId="{5E09C0AD-8995-06F5-A9B1-7E7C6347ECB3}"/>
          </ac:spMkLst>
        </pc:spChg>
        <pc:spChg chg="add mod">
          <ac:chgData name="Gaultier LARGE" userId="0db51674e3edcb77" providerId="LiveId" clId="{BDDB958C-2708-4B3B-90B8-74636F329435}" dt="2023-11-07T14:59:15.972" v="574" actId="1076"/>
          <ac:spMkLst>
            <pc:docMk/>
            <pc:sldMk cId="886769489" sldId="468"/>
            <ac:spMk id="4" creationId="{971B6C11-3033-5368-9EBC-27764CFA3C7A}"/>
          </ac:spMkLst>
        </pc:spChg>
        <pc:picChg chg="add mod">
          <ac:chgData name="Gaultier LARGE" userId="0db51674e3edcb77" providerId="LiveId" clId="{BDDB958C-2708-4B3B-90B8-74636F329435}" dt="2023-11-07T14:59:02.778" v="571" actId="1076"/>
          <ac:picMkLst>
            <pc:docMk/>
            <pc:sldMk cId="886769489" sldId="468"/>
            <ac:picMk id="3074" creationId="{F84666D3-912F-BCFF-152A-F877BEFB3A6A}"/>
          </ac:picMkLst>
        </pc:picChg>
      </pc:sldChg>
      <pc:sldChg chg="modSp new mod">
        <pc:chgData name="Gaultier LARGE" userId="0db51674e3edcb77" providerId="LiveId" clId="{BDDB958C-2708-4B3B-90B8-74636F329435}" dt="2023-11-07T14:59:31.463" v="592"/>
        <pc:sldMkLst>
          <pc:docMk/>
          <pc:sldMk cId="1257179535" sldId="469"/>
        </pc:sldMkLst>
        <pc:spChg chg="mod">
          <ac:chgData name="Gaultier LARGE" userId="0db51674e3edcb77" providerId="LiveId" clId="{BDDB958C-2708-4B3B-90B8-74636F329435}" dt="2023-11-07T14:59:29.914" v="591" actId="20577"/>
          <ac:spMkLst>
            <pc:docMk/>
            <pc:sldMk cId="1257179535" sldId="469"/>
            <ac:spMk id="2" creationId="{5DD95858-137E-28FF-4DCF-C54C6B91F709}"/>
          </ac:spMkLst>
        </pc:spChg>
        <pc:spChg chg="mod">
          <ac:chgData name="Gaultier LARGE" userId="0db51674e3edcb77" providerId="LiveId" clId="{BDDB958C-2708-4B3B-90B8-74636F329435}" dt="2023-11-07T14:59:31.463" v="592"/>
          <ac:spMkLst>
            <pc:docMk/>
            <pc:sldMk cId="1257179535" sldId="469"/>
            <ac:spMk id="3" creationId="{835DE0AE-318C-2F7E-09BA-8D24C7696A98}"/>
          </ac:spMkLst>
        </pc:spChg>
      </pc:sldChg>
      <pc:sldChg chg="del">
        <pc:chgData name="Gaultier LARGE" userId="0db51674e3edcb77" providerId="LiveId" clId="{BDDB958C-2708-4B3B-90B8-74636F329435}" dt="2023-11-07T14:46:12.505" v="25" actId="47"/>
        <pc:sldMkLst>
          <pc:docMk/>
          <pc:sldMk cId="3496886080" sldId="470"/>
        </pc:sldMkLst>
      </pc:sldChg>
      <pc:sldChg chg="del">
        <pc:chgData name="Gaultier LARGE" userId="0db51674e3edcb77" providerId="LiveId" clId="{BDDB958C-2708-4B3B-90B8-74636F329435}" dt="2023-11-07T14:46:12.505" v="25" actId="47"/>
        <pc:sldMkLst>
          <pc:docMk/>
          <pc:sldMk cId="1040975151" sldId="471"/>
        </pc:sldMkLst>
      </pc:sldChg>
      <pc:sldChg chg="del">
        <pc:chgData name="Gaultier LARGE" userId="0db51674e3edcb77" providerId="LiveId" clId="{BDDB958C-2708-4B3B-90B8-74636F329435}" dt="2023-11-07T14:46:12.505" v="25" actId="47"/>
        <pc:sldMkLst>
          <pc:docMk/>
          <pc:sldMk cId="2820811316" sldId="472"/>
        </pc:sldMkLst>
      </pc:sldChg>
      <pc:sldChg chg="del">
        <pc:chgData name="Gaultier LARGE" userId="0db51674e3edcb77" providerId="LiveId" clId="{BDDB958C-2708-4B3B-90B8-74636F329435}" dt="2023-11-07T14:46:12.505" v="25" actId="47"/>
        <pc:sldMkLst>
          <pc:docMk/>
          <pc:sldMk cId="2694239609" sldId="473"/>
        </pc:sldMkLst>
      </pc:sldChg>
      <pc:sldChg chg="del">
        <pc:chgData name="Gaultier LARGE" userId="0db51674e3edcb77" providerId="LiveId" clId="{BDDB958C-2708-4B3B-90B8-74636F329435}" dt="2023-11-07T14:46:12.505" v="25" actId="47"/>
        <pc:sldMkLst>
          <pc:docMk/>
          <pc:sldMk cId="523541095" sldId="474"/>
        </pc:sldMkLst>
      </pc:sldChg>
      <pc:sldChg chg="del">
        <pc:chgData name="Gaultier LARGE" userId="0db51674e3edcb77" providerId="LiveId" clId="{BDDB958C-2708-4B3B-90B8-74636F329435}" dt="2023-11-07T14:46:12.505" v="25" actId="47"/>
        <pc:sldMkLst>
          <pc:docMk/>
          <pc:sldMk cId="2951132225" sldId="475"/>
        </pc:sldMkLst>
      </pc:sldChg>
      <pc:sldChg chg="del">
        <pc:chgData name="Gaultier LARGE" userId="0db51674e3edcb77" providerId="LiveId" clId="{BDDB958C-2708-4B3B-90B8-74636F329435}" dt="2023-11-07T14:46:12.505" v="25" actId="47"/>
        <pc:sldMkLst>
          <pc:docMk/>
          <pc:sldMk cId="839802803" sldId="477"/>
        </pc:sldMkLst>
      </pc:sldChg>
    </pc:docChg>
  </pc:docChgLst>
  <pc:docChgLst>
    <pc:chgData name="PETIT ALEXIS" userId="S::alexis.petit3_viacesi.fr#ext#@cesifr.onmicrosoft.com::9ddb9d9d-74c9-4881-9d57-d7cbd06bfa9c" providerId="AD" clId="Web-{7F1C303B-B3F0-4314-98FC-2CC637F38DDF}"/>
    <pc:docChg chg="addSld modSld">
      <pc:chgData name="PETIT ALEXIS" userId="S::alexis.petit3_viacesi.fr#ext#@cesifr.onmicrosoft.com::9ddb9d9d-74c9-4881-9d57-d7cbd06bfa9c" providerId="AD" clId="Web-{7F1C303B-B3F0-4314-98FC-2CC637F38DDF}" dt="2022-11-15T10:48:26.972" v="573" actId="20577"/>
      <pc:docMkLst>
        <pc:docMk/>
      </pc:docMkLst>
      <pc:sldChg chg="new">
        <pc:chgData name="PETIT ALEXIS" userId="S::alexis.petit3_viacesi.fr#ext#@cesifr.onmicrosoft.com::9ddb9d9d-74c9-4881-9d57-d7cbd06bfa9c" providerId="AD" clId="Web-{7F1C303B-B3F0-4314-98FC-2CC637F38DDF}" dt="2022-11-15T08:38:16.418" v="0"/>
        <pc:sldMkLst>
          <pc:docMk/>
          <pc:sldMk cId="888394543" sldId="335"/>
        </pc:sldMkLst>
      </pc:sldChg>
      <pc:sldChg chg="modSp">
        <pc:chgData name="PETIT ALEXIS" userId="S::alexis.petit3_viacesi.fr#ext#@cesifr.onmicrosoft.com::9ddb9d9d-74c9-4881-9d57-d7cbd06bfa9c" providerId="AD" clId="Web-{7F1C303B-B3F0-4314-98FC-2CC637F38DDF}" dt="2022-11-15T08:38:32.043" v="3" actId="20577"/>
        <pc:sldMkLst>
          <pc:docMk/>
          <pc:sldMk cId="947568647" sldId="335"/>
        </pc:sldMkLst>
        <pc:spChg chg="mod">
          <ac:chgData name="PETIT ALEXIS" userId="S::alexis.petit3_viacesi.fr#ext#@cesifr.onmicrosoft.com::9ddb9d9d-74c9-4881-9d57-d7cbd06bfa9c" providerId="AD" clId="Web-{7F1C303B-B3F0-4314-98FC-2CC637F38DDF}" dt="2022-11-15T08:38:32.043" v="3" actId="20577"/>
          <ac:spMkLst>
            <pc:docMk/>
            <pc:sldMk cId="947568647" sldId="335"/>
            <ac:spMk id="2" creationId="{A07B5EB7-A7F8-97B2-6200-76E6140FB4DF}"/>
          </ac:spMkLst>
        </pc:spChg>
      </pc:sldChg>
      <pc:sldChg chg="addSp delSp modSp">
        <pc:chgData name="PETIT ALEXIS" userId="S::alexis.petit3_viacesi.fr#ext#@cesifr.onmicrosoft.com::9ddb9d9d-74c9-4881-9d57-d7cbd06bfa9c" providerId="AD" clId="Web-{7F1C303B-B3F0-4314-98FC-2CC637F38DDF}" dt="2022-11-15T10:41:50.395" v="561" actId="20577"/>
        <pc:sldMkLst>
          <pc:docMk/>
          <pc:sldMk cId="888394543" sldId="336"/>
        </pc:sldMkLst>
        <pc:spChg chg="mod">
          <ac:chgData name="PETIT ALEXIS" userId="S::alexis.petit3_viacesi.fr#ext#@cesifr.onmicrosoft.com::9ddb9d9d-74c9-4881-9d57-d7cbd06bfa9c" providerId="AD" clId="Web-{7F1C303B-B3F0-4314-98FC-2CC637F38DDF}" dt="2022-11-15T08:45:51.947" v="17" actId="20577"/>
          <ac:spMkLst>
            <pc:docMk/>
            <pc:sldMk cId="888394543" sldId="336"/>
            <ac:spMk id="2" creationId="{1F4D9EFD-A830-DEFA-AB44-7A1B23B3C00A}"/>
          </ac:spMkLst>
        </pc:spChg>
        <pc:spChg chg="mod ord">
          <ac:chgData name="PETIT ALEXIS" userId="S::alexis.petit3_viacesi.fr#ext#@cesifr.onmicrosoft.com::9ddb9d9d-74c9-4881-9d57-d7cbd06bfa9c" providerId="AD" clId="Web-{7F1C303B-B3F0-4314-98FC-2CC637F38DDF}" dt="2022-11-15T10:41:50.395" v="561" actId="20577"/>
          <ac:spMkLst>
            <pc:docMk/>
            <pc:sldMk cId="888394543" sldId="336"/>
            <ac:spMk id="3" creationId="{F3BE6CB1-6358-8003-6E40-D6D67430424A}"/>
          </ac:spMkLst>
        </pc:spChg>
        <pc:picChg chg="del">
          <ac:chgData name="PETIT ALEXIS" userId="S::alexis.petit3_viacesi.fr#ext#@cesifr.onmicrosoft.com::9ddb9d9d-74c9-4881-9d57-d7cbd06bfa9c" providerId="AD" clId="Web-{7F1C303B-B3F0-4314-98FC-2CC637F38DDF}" dt="2022-11-15T08:57:18.421" v="338"/>
          <ac:picMkLst>
            <pc:docMk/>
            <pc:sldMk cId="888394543" sldId="336"/>
            <ac:picMk id="4" creationId="{12D52559-8ED1-4F17-B461-24D64BD26EC5}"/>
          </ac:picMkLst>
        </pc:picChg>
        <pc:picChg chg="del">
          <ac:chgData name="PETIT ALEXIS" userId="S::alexis.petit3_viacesi.fr#ext#@cesifr.onmicrosoft.com::9ddb9d9d-74c9-4881-9d57-d7cbd06bfa9c" providerId="AD" clId="Web-{7F1C303B-B3F0-4314-98FC-2CC637F38DDF}" dt="2022-11-15T08:57:28.030" v="340"/>
          <ac:picMkLst>
            <pc:docMk/>
            <pc:sldMk cId="888394543" sldId="336"/>
            <ac:picMk id="5" creationId="{DDEC0BAC-118E-22F1-3E4D-DD32DA954995}"/>
          </ac:picMkLst>
        </pc:picChg>
        <pc:picChg chg="add del mod">
          <ac:chgData name="PETIT ALEXIS" userId="S::alexis.petit3_viacesi.fr#ext#@cesifr.onmicrosoft.com::9ddb9d9d-74c9-4881-9d57-d7cbd06bfa9c" providerId="AD" clId="Web-{7F1C303B-B3F0-4314-98FC-2CC637F38DDF}" dt="2022-11-15T09:11:26.977" v="453"/>
          <ac:picMkLst>
            <pc:docMk/>
            <pc:sldMk cId="888394543" sldId="336"/>
            <ac:picMk id="15" creationId="{D9B0B4F7-1669-81B2-2C16-432C1A4EC410}"/>
          </ac:picMkLst>
        </pc:picChg>
        <pc:picChg chg="del">
          <ac:chgData name="PETIT ALEXIS" userId="S::alexis.petit3_viacesi.fr#ext#@cesifr.onmicrosoft.com::9ddb9d9d-74c9-4881-9d57-d7cbd06bfa9c" providerId="AD" clId="Web-{7F1C303B-B3F0-4314-98FC-2CC637F38DDF}" dt="2022-11-15T10:22:14.068" v="540"/>
          <ac:picMkLst>
            <pc:docMk/>
            <pc:sldMk cId="888394543" sldId="336"/>
            <ac:picMk id="17" creationId="{3C6D0B98-A2D0-0792-05E9-49ED7D8F8D6B}"/>
          </ac:picMkLst>
        </pc:picChg>
      </pc:sldChg>
      <pc:sldChg chg="modSp">
        <pc:chgData name="PETIT ALEXIS" userId="S::alexis.petit3_viacesi.fr#ext#@cesifr.onmicrosoft.com::9ddb9d9d-74c9-4881-9d57-d7cbd06bfa9c" providerId="AD" clId="Web-{7F1C303B-B3F0-4314-98FC-2CC637F38DDF}" dt="2022-11-15T09:20:37.322" v="493" actId="1076"/>
        <pc:sldMkLst>
          <pc:docMk/>
          <pc:sldMk cId="679930938" sldId="337"/>
        </pc:sldMkLst>
        <pc:spChg chg="mod">
          <ac:chgData name="PETIT ALEXIS" userId="S::alexis.petit3_viacesi.fr#ext#@cesifr.onmicrosoft.com::9ddb9d9d-74c9-4881-9d57-d7cbd06bfa9c" providerId="AD" clId="Web-{7F1C303B-B3F0-4314-98FC-2CC637F38DDF}" dt="2022-11-15T09:15:02.327" v="468" actId="1076"/>
          <ac:spMkLst>
            <pc:docMk/>
            <pc:sldMk cId="679930938" sldId="337"/>
            <ac:spMk id="21" creationId="{EB1B90C3-385F-7891-25C9-5D67647965FF}"/>
          </ac:spMkLst>
        </pc:spChg>
        <pc:grpChg chg="mod">
          <ac:chgData name="PETIT ALEXIS" userId="S::alexis.petit3_viacesi.fr#ext#@cesifr.onmicrosoft.com::9ddb9d9d-74c9-4881-9d57-d7cbd06bfa9c" providerId="AD" clId="Web-{7F1C303B-B3F0-4314-98FC-2CC637F38DDF}" dt="2022-11-15T09:15:08.609" v="471" actId="1076"/>
          <ac:grpSpMkLst>
            <pc:docMk/>
            <pc:sldMk cId="679930938" sldId="337"/>
            <ac:grpSpMk id="4" creationId="{DB42E110-2510-050A-81E2-996A1763BB51}"/>
          </ac:grpSpMkLst>
        </pc:grpChg>
        <pc:picChg chg="mod">
          <ac:chgData name="PETIT ALEXIS" userId="S::alexis.petit3_viacesi.fr#ext#@cesifr.onmicrosoft.com::9ddb9d9d-74c9-4881-9d57-d7cbd06bfa9c" providerId="AD" clId="Web-{7F1C303B-B3F0-4314-98FC-2CC637F38DDF}" dt="2022-11-15T09:20:37.322" v="493" actId="1076"/>
          <ac:picMkLst>
            <pc:docMk/>
            <pc:sldMk cId="679930938" sldId="337"/>
            <ac:picMk id="18" creationId="{F53B2570-5E22-4626-6140-3FFB175D698A}"/>
          </ac:picMkLst>
        </pc:picChg>
        <pc:picChg chg="mod">
          <ac:chgData name="PETIT ALEXIS" userId="S::alexis.petit3_viacesi.fr#ext#@cesifr.onmicrosoft.com::9ddb9d9d-74c9-4881-9d57-d7cbd06bfa9c" providerId="AD" clId="Web-{7F1C303B-B3F0-4314-98FC-2CC637F38DDF}" dt="2022-11-15T09:20:28.649" v="489" actId="1076"/>
          <ac:picMkLst>
            <pc:docMk/>
            <pc:sldMk cId="679930938" sldId="337"/>
            <ac:picMk id="20" creationId="{B9463238-85C3-3F5A-7F8C-C9DB67AFD97A}"/>
          </ac:picMkLst>
        </pc:picChg>
        <pc:picChg chg="mod">
          <ac:chgData name="PETIT ALEXIS" userId="S::alexis.petit3_viacesi.fr#ext#@cesifr.onmicrosoft.com::9ddb9d9d-74c9-4881-9d57-d7cbd06bfa9c" providerId="AD" clId="Web-{7F1C303B-B3F0-4314-98FC-2CC637F38DDF}" dt="2022-11-15T09:14:13.216" v="466" actId="14100"/>
          <ac:picMkLst>
            <pc:docMk/>
            <pc:sldMk cId="679930938" sldId="337"/>
            <ac:picMk id="22" creationId="{FDC67C41-3E9F-2E44-FA29-49C961BFF2F8}"/>
          </ac:picMkLst>
        </pc:picChg>
        <pc:picChg chg="ord">
          <ac:chgData name="PETIT ALEXIS" userId="S::alexis.petit3_viacesi.fr#ext#@cesifr.onmicrosoft.com::9ddb9d9d-74c9-4881-9d57-d7cbd06bfa9c" providerId="AD" clId="Web-{7F1C303B-B3F0-4314-98FC-2CC637F38DDF}" dt="2022-11-15T09:19:53.820" v="479"/>
          <ac:picMkLst>
            <pc:docMk/>
            <pc:sldMk cId="679930938" sldId="337"/>
            <ac:picMk id="23" creationId="{2C9C71DB-FA4C-239C-67A8-B80B90A49459}"/>
          </ac:picMkLst>
        </pc:picChg>
        <pc:picChg chg="mod">
          <ac:chgData name="PETIT ALEXIS" userId="S::alexis.petit3_viacesi.fr#ext#@cesifr.onmicrosoft.com::9ddb9d9d-74c9-4881-9d57-d7cbd06bfa9c" providerId="AD" clId="Web-{7F1C303B-B3F0-4314-98FC-2CC637F38DDF}" dt="2022-11-15T09:14:15.685" v="467" actId="1076"/>
          <ac:picMkLst>
            <pc:docMk/>
            <pc:sldMk cId="679930938" sldId="337"/>
            <ac:picMk id="24" creationId="{89774961-186F-C632-E493-C4898EAF8904}"/>
          </ac:picMkLst>
        </pc:picChg>
      </pc:sldChg>
      <pc:sldChg chg="addSp delSp modSp">
        <pc:chgData name="PETIT ALEXIS" userId="S::alexis.petit3_viacesi.fr#ext#@cesifr.onmicrosoft.com::9ddb9d9d-74c9-4881-9d57-d7cbd06bfa9c" providerId="AD" clId="Web-{7F1C303B-B3F0-4314-98FC-2CC637F38DDF}" dt="2022-11-15T09:11:16.946" v="449"/>
        <pc:sldMkLst>
          <pc:docMk/>
          <pc:sldMk cId="1804281710" sldId="338"/>
        </pc:sldMkLst>
        <pc:spChg chg="mod">
          <ac:chgData name="PETIT ALEXIS" userId="S::alexis.petit3_viacesi.fr#ext#@cesifr.onmicrosoft.com::9ddb9d9d-74c9-4881-9d57-d7cbd06bfa9c" providerId="AD" clId="Web-{7F1C303B-B3F0-4314-98FC-2CC637F38DDF}" dt="2022-11-15T08:54:57.745" v="337" actId="20577"/>
          <ac:spMkLst>
            <pc:docMk/>
            <pc:sldMk cId="1804281710" sldId="338"/>
            <ac:spMk id="2" creationId="{A06587E7-EFCC-9BCF-5855-5ECA3C6C78DC}"/>
          </ac:spMkLst>
        </pc:spChg>
        <pc:spChg chg="mod">
          <ac:chgData name="PETIT ALEXIS" userId="S::alexis.petit3_viacesi.fr#ext#@cesifr.onmicrosoft.com::9ddb9d9d-74c9-4881-9d57-d7cbd06bfa9c" providerId="AD" clId="Web-{7F1C303B-B3F0-4314-98FC-2CC637F38DDF}" dt="2022-11-15T08:54:43.229" v="329" actId="20577"/>
          <ac:spMkLst>
            <pc:docMk/>
            <pc:sldMk cId="1804281710" sldId="338"/>
            <ac:spMk id="3" creationId="{981E804A-6499-5C3D-E810-959D9F1B910D}"/>
          </ac:spMkLst>
        </pc:spChg>
        <pc:spChg chg="add mod">
          <ac:chgData name="PETIT ALEXIS" userId="S::alexis.petit3_viacesi.fr#ext#@cesifr.onmicrosoft.com::9ddb9d9d-74c9-4881-9d57-d7cbd06bfa9c" providerId="AD" clId="Web-{7F1C303B-B3F0-4314-98FC-2CC637F38DDF}" dt="2022-11-15T09:01:38.085" v="437" actId="1076"/>
          <ac:spMkLst>
            <pc:docMk/>
            <pc:sldMk cId="1804281710" sldId="338"/>
            <ac:spMk id="9" creationId="{3EE5DE9C-3400-2BC3-F664-8B3EC4C82B9D}"/>
          </ac:spMkLst>
        </pc:spChg>
        <pc:picChg chg="add mod">
          <ac:chgData name="PETIT ALEXIS" userId="S::alexis.petit3_viacesi.fr#ext#@cesifr.onmicrosoft.com::9ddb9d9d-74c9-4881-9d57-d7cbd06bfa9c" providerId="AD" clId="Web-{7F1C303B-B3F0-4314-98FC-2CC637F38DDF}" dt="2022-11-15T09:00:43.708" v="408" actId="1076"/>
          <ac:picMkLst>
            <pc:docMk/>
            <pc:sldMk cId="1804281710" sldId="338"/>
            <ac:picMk id="7" creationId="{57D6B3AD-4A88-62EB-4A1B-8DEDE55FA905}"/>
          </ac:picMkLst>
        </pc:picChg>
        <pc:picChg chg="add mod">
          <ac:chgData name="PETIT ALEXIS" userId="S::alexis.petit3_viacesi.fr#ext#@cesifr.onmicrosoft.com::9ddb9d9d-74c9-4881-9d57-d7cbd06bfa9c" providerId="AD" clId="Web-{7F1C303B-B3F0-4314-98FC-2CC637F38DDF}" dt="2022-11-15T09:06:44.500" v="445" actId="1076"/>
          <ac:picMkLst>
            <pc:docMk/>
            <pc:sldMk cId="1804281710" sldId="338"/>
            <ac:picMk id="10" creationId="{A585B1A3-0222-3B20-6913-5D996CFCEF22}"/>
          </ac:picMkLst>
        </pc:picChg>
        <pc:picChg chg="add del mod">
          <ac:chgData name="PETIT ALEXIS" userId="S::alexis.petit3_viacesi.fr#ext#@cesifr.onmicrosoft.com::9ddb9d9d-74c9-4881-9d57-d7cbd06bfa9c" providerId="AD" clId="Web-{7F1C303B-B3F0-4314-98FC-2CC637F38DDF}" dt="2022-11-15T09:11:16.946" v="449"/>
          <ac:picMkLst>
            <pc:docMk/>
            <pc:sldMk cId="1804281710" sldId="338"/>
            <ac:picMk id="16" creationId="{C86096AD-40ED-BB13-8A35-788AC5A68177}"/>
          </ac:picMkLst>
        </pc:picChg>
      </pc:sldChg>
      <pc:sldChg chg="addSp modSp">
        <pc:chgData name="PETIT ALEXIS" userId="S::alexis.petit3_viacesi.fr#ext#@cesifr.onmicrosoft.com::9ddb9d9d-74c9-4881-9d57-d7cbd06bfa9c" providerId="AD" clId="Web-{7F1C303B-B3F0-4314-98FC-2CC637F38DDF}" dt="2022-11-15T09:13:43.919" v="464" actId="14100"/>
        <pc:sldMkLst>
          <pc:docMk/>
          <pc:sldMk cId="319645126" sldId="339"/>
        </pc:sldMkLst>
        <pc:grpChg chg="mod">
          <ac:chgData name="PETIT ALEXIS" userId="S::alexis.petit3_viacesi.fr#ext#@cesifr.onmicrosoft.com::9ddb9d9d-74c9-4881-9d57-d7cbd06bfa9c" providerId="AD" clId="Web-{7F1C303B-B3F0-4314-98FC-2CC637F38DDF}" dt="2022-11-15T09:13:35.278" v="460" actId="1076"/>
          <ac:grpSpMkLst>
            <pc:docMk/>
            <pc:sldMk cId="319645126" sldId="339"/>
            <ac:grpSpMk id="26" creationId="{CE49343A-A985-EA0E-9674-12AE89E607CB}"/>
          </ac:grpSpMkLst>
        </pc:grpChg>
        <pc:picChg chg="mod">
          <ac:chgData name="PETIT ALEXIS" userId="S::alexis.petit3_viacesi.fr#ext#@cesifr.onmicrosoft.com::9ddb9d9d-74c9-4881-9d57-d7cbd06bfa9c" providerId="AD" clId="Web-{7F1C303B-B3F0-4314-98FC-2CC637F38DDF}" dt="2022-11-15T09:13:43.919" v="464" actId="14100"/>
          <ac:picMkLst>
            <pc:docMk/>
            <pc:sldMk cId="319645126" sldId="339"/>
            <ac:picMk id="14" creationId="{0F9BC73F-9E31-F857-D4C9-D0220AF434AC}"/>
          </ac:picMkLst>
        </pc:picChg>
        <pc:picChg chg="add mod">
          <ac:chgData name="PETIT ALEXIS" userId="S::alexis.petit3_viacesi.fr#ext#@cesifr.onmicrosoft.com::9ddb9d9d-74c9-4881-9d57-d7cbd06bfa9c" providerId="AD" clId="Web-{7F1C303B-B3F0-4314-98FC-2CC637F38DDF}" dt="2022-11-15T09:11:44.353" v="458" actId="1076"/>
          <ac:picMkLst>
            <pc:docMk/>
            <pc:sldMk cId="319645126" sldId="339"/>
            <ac:picMk id="19" creationId="{2E06E551-A338-27D7-A3FE-95148E76ECB2}"/>
          </ac:picMkLst>
        </pc:picChg>
      </pc:sldChg>
      <pc:sldChg chg="addSp delSp modSp add replId">
        <pc:chgData name="PETIT ALEXIS" userId="S::alexis.petit3_viacesi.fr#ext#@cesifr.onmicrosoft.com::9ddb9d9d-74c9-4881-9d57-d7cbd06bfa9c" providerId="AD" clId="Web-{7F1C303B-B3F0-4314-98FC-2CC637F38DDF}" dt="2022-11-15T10:44:14.806" v="569"/>
        <pc:sldMkLst>
          <pc:docMk/>
          <pc:sldMk cId="1170185028" sldId="343"/>
        </pc:sldMkLst>
        <pc:spChg chg="del mod">
          <ac:chgData name="PETIT ALEXIS" userId="S::alexis.petit3_viacesi.fr#ext#@cesifr.onmicrosoft.com::9ddb9d9d-74c9-4881-9d57-d7cbd06bfa9c" providerId="AD" clId="Web-{7F1C303B-B3F0-4314-98FC-2CC637F38DDF}" dt="2022-11-15T09:22:17.324" v="497"/>
          <ac:spMkLst>
            <pc:docMk/>
            <pc:sldMk cId="1170185028" sldId="343"/>
            <ac:spMk id="3" creationId="{F3BE6CB1-6358-8003-6E40-D6D67430424A}"/>
          </ac:spMkLst>
        </pc:spChg>
        <pc:picChg chg="add mod ord">
          <ac:chgData name="PETIT ALEXIS" userId="S::alexis.petit3_viacesi.fr#ext#@cesifr.onmicrosoft.com::9ddb9d9d-74c9-4881-9d57-d7cbd06bfa9c" providerId="AD" clId="Web-{7F1C303B-B3F0-4314-98FC-2CC637F38DDF}" dt="2022-11-15T10:44:11.322" v="567" actId="1076"/>
          <ac:picMkLst>
            <pc:docMk/>
            <pc:sldMk cId="1170185028" sldId="343"/>
            <ac:picMk id="4" creationId="{D07B1B07-B6B8-4E1B-932C-3FC50C9EAA46}"/>
          </ac:picMkLst>
        </pc:picChg>
        <pc:picChg chg="del ord">
          <ac:chgData name="PETIT ALEXIS" userId="S::alexis.petit3_viacesi.fr#ext#@cesifr.onmicrosoft.com::9ddb9d9d-74c9-4881-9d57-d7cbd06bfa9c" providerId="AD" clId="Web-{7F1C303B-B3F0-4314-98FC-2CC637F38DDF}" dt="2022-11-15T10:44:14.806" v="569"/>
          <ac:picMkLst>
            <pc:docMk/>
            <pc:sldMk cId="1170185028" sldId="343"/>
            <ac:picMk id="6148" creationId="{F0EFE88E-73EA-E63C-FD8E-9FCC851A714F}"/>
          </ac:picMkLst>
        </pc:picChg>
      </pc:sldChg>
      <pc:sldChg chg="addSp modSp">
        <pc:chgData name="PETIT ALEXIS" userId="S::alexis.petit3_viacesi.fr#ext#@cesifr.onmicrosoft.com::9ddb9d9d-74c9-4881-9d57-d7cbd06bfa9c" providerId="AD" clId="Web-{7F1C303B-B3F0-4314-98FC-2CC637F38DDF}" dt="2022-11-15T09:34:13.783" v="539" actId="14100"/>
        <pc:sldMkLst>
          <pc:docMk/>
          <pc:sldMk cId="3637806828" sldId="344"/>
        </pc:sldMkLst>
        <pc:spChg chg="add mod">
          <ac:chgData name="PETIT ALEXIS" userId="S::alexis.petit3_viacesi.fr#ext#@cesifr.onmicrosoft.com::9ddb9d9d-74c9-4881-9d57-d7cbd06bfa9c" providerId="AD" clId="Web-{7F1C303B-B3F0-4314-98FC-2CC637F38DDF}" dt="2022-11-15T09:34:13.783" v="539" actId="14100"/>
          <ac:spMkLst>
            <pc:docMk/>
            <pc:sldMk cId="3637806828" sldId="344"/>
            <ac:spMk id="5" creationId="{E32BAAC9-DA1E-3CB0-17C2-0B7F60D2C15C}"/>
          </ac:spMkLst>
        </pc:spChg>
      </pc:sldChg>
      <pc:sldChg chg="addSp delSp modSp add replId">
        <pc:chgData name="PETIT ALEXIS" userId="S::alexis.petit3_viacesi.fr#ext#@cesifr.onmicrosoft.com::9ddb9d9d-74c9-4881-9d57-d7cbd06bfa9c" providerId="AD" clId="Web-{7F1C303B-B3F0-4314-98FC-2CC637F38DDF}" dt="2022-11-15T10:48:26.972" v="573" actId="20577"/>
        <pc:sldMkLst>
          <pc:docMk/>
          <pc:sldMk cId="3336366890" sldId="351"/>
        </pc:sldMkLst>
        <pc:spChg chg="add mod">
          <ac:chgData name="PETIT ALEXIS" userId="S::alexis.petit3_viacesi.fr#ext#@cesifr.onmicrosoft.com::9ddb9d9d-74c9-4881-9d57-d7cbd06bfa9c" providerId="AD" clId="Web-{7F1C303B-B3F0-4314-98FC-2CC637F38DDF}" dt="2022-11-15T10:48:26.972" v="573" actId="20577"/>
          <ac:spMkLst>
            <pc:docMk/>
            <pc:sldMk cId="3336366890" sldId="351"/>
            <ac:spMk id="5" creationId="{8BFDC748-4B57-9503-A35B-AD6E8D3B7110}"/>
          </ac:spMkLst>
        </pc:spChg>
        <pc:picChg chg="del">
          <ac:chgData name="PETIT ALEXIS" userId="S::alexis.petit3_viacesi.fr#ext#@cesifr.onmicrosoft.com::9ddb9d9d-74c9-4881-9d57-d7cbd06bfa9c" providerId="AD" clId="Web-{7F1C303B-B3F0-4314-98FC-2CC637F38DDF}" dt="2022-11-15T10:48:21.019" v="571"/>
          <ac:picMkLst>
            <pc:docMk/>
            <pc:sldMk cId="3336366890" sldId="351"/>
            <ac:picMk id="4" creationId="{D07B1B07-B6B8-4E1B-932C-3FC50C9EAA46}"/>
          </ac:picMkLst>
        </pc:picChg>
      </pc:sldChg>
    </pc:docChg>
  </pc:docChgLst>
  <pc:docChgLst>
    <pc:chgData name="Gaultier Large" userId="S::gaultier_eduxim.com#ext#@cesifr.onmicrosoft.com::46adfd0d-4f2c-462b-a817-c1b95378f97d" providerId="AD" clId="Web-{FED55E3F-3820-4567-B753-695FD787ED9A}"/>
    <pc:docChg chg="modSld">
      <pc:chgData name="Gaultier Large" userId="S::gaultier_eduxim.com#ext#@cesifr.onmicrosoft.com::46adfd0d-4f2c-462b-a817-c1b95378f97d" providerId="AD" clId="Web-{FED55E3F-3820-4567-B753-695FD787ED9A}" dt="2022-11-16T08:08:37.905" v="57" actId="20577"/>
      <pc:docMkLst>
        <pc:docMk/>
      </pc:docMkLst>
      <pc:sldChg chg="modSp">
        <pc:chgData name="Gaultier Large" userId="S::gaultier_eduxim.com#ext#@cesifr.onmicrosoft.com::46adfd0d-4f2c-462b-a817-c1b95378f97d" providerId="AD" clId="Web-{FED55E3F-3820-4567-B753-695FD787ED9A}" dt="2022-11-16T08:04:51.524" v="54" actId="20577"/>
        <pc:sldMkLst>
          <pc:docMk/>
          <pc:sldMk cId="3085411078" sldId="283"/>
        </pc:sldMkLst>
        <pc:spChg chg="mod">
          <ac:chgData name="Gaultier Large" userId="S::gaultier_eduxim.com#ext#@cesifr.onmicrosoft.com::46adfd0d-4f2c-462b-a817-c1b95378f97d" providerId="AD" clId="Web-{FED55E3F-3820-4567-B753-695FD787ED9A}" dt="2022-11-16T08:04:51.524" v="54" actId="20577"/>
          <ac:spMkLst>
            <pc:docMk/>
            <pc:sldMk cId="3085411078" sldId="283"/>
            <ac:spMk id="2" creationId="{11BF560A-75A2-9293-9916-45FBAC546DCC}"/>
          </ac:spMkLst>
        </pc:spChg>
        <pc:spChg chg="mod">
          <ac:chgData name="Gaultier Large" userId="S::gaultier_eduxim.com#ext#@cesifr.onmicrosoft.com::46adfd0d-4f2c-462b-a817-c1b95378f97d" providerId="AD" clId="Web-{FED55E3F-3820-4567-B753-695FD787ED9A}" dt="2022-11-16T08:04:27.820" v="50" actId="20577"/>
          <ac:spMkLst>
            <pc:docMk/>
            <pc:sldMk cId="3085411078" sldId="283"/>
            <ac:spMk id="3" creationId="{9833A1F5-A5EC-2ACE-C621-13C130DAC18A}"/>
          </ac:spMkLst>
        </pc:spChg>
        <pc:spChg chg="mod">
          <ac:chgData name="Gaultier Large" userId="S::gaultier_eduxim.com#ext#@cesifr.onmicrosoft.com::46adfd0d-4f2c-462b-a817-c1b95378f97d" providerId="AD" clId="Web-{FED55E3F-3820-4567-B753-695FD787ED9A}" dt="2022-11-16T08:03:14.740" v="30" actId="20577"/>
          <ac:spMkLst>
            <pc:docMk/>
            <pc:sldMk cId="3085411078" sldId="283"/>
            <ac:spMk id="4" creationId="{D730B7A7-E141-9A18-793D-57889450B30A}"/>
          </ac:spMkLst>
        </pc:spChg>
        <pc:spChg chg="mod">
          <ac:chgData name="Gaultier Large" userId="S::gaultier_eduxim.com#ext#@cesifr.onmicrosoft.com::46adfd0d-4f2c-462b-a817-c1b95378f97d" providerId="AD" clId="Web-{FED55E3F-3820-4567-B753-695FD787ED9A}" dt="2022-11-16T08:02:59.677" v="27" actId="20577"/>
          <ac:spMkLst>
            <pc:docMk/>
            <pc:sldMk cId="3085411078" sldId="283"/>
            <ac:spMk id="5" creationId="{3D0B4BF8-EAA0-2DC9-5644-098A39D87D12}"/>
          </ac:spMkLst>
        </pc:spChg>
      </pc:sldChg>
      <pc:sldChg chg="modSp">
        <pc:chgData name="Gaultier Large" userId="S::gaultier_eduxim.com#ext#@cesifr.onmicrosoft.com::46adfd0d-4f2c-462b-a817-c1b95378f97d" providerId="AD" clId="Web-{FED55E3F-3820-4567-B753-695FD787ED9A}" dt="2022-11-16T08:08:37.905" v="57" actId="20577"/>
        <pc:sldMkLst>
          <pc:docMk/>
          <pc:sldMk cId="734620053" sldId="330"/>
        </pc:sldMkLst>
        <pc:spChg chg="mod">
          <ac:chgData name="Gaultier Large" userId="S::gaultier_eduxim.com#ext#@cesifr.onmicrosoft.com::46adfd0d-4f2c-462b-a817-c1b95378f97d" providerId="AD" clId="Web-{FED55E3F-3820-4567-B753-695FD787ED9A}" dt="2022-11-16T08:08:37.905" v="57" actId="20577"/>
          <ac:spMkLst>
            <pc:docMk/>
            <pc:sldMk cId="734620053" sldId="330"/>
            <ac:spMk id="3" creationId="{18FB2C34-5D45-70C4-FB4E-7834AC476B41}"/>
          </ac:spMkLst>
        </pc:spChg>
      </pc:sldChg>
      <pc:sldChg chg="modSp">
        <pc:chgData name="Gaultier Large" userId="S::gaultier_eduxim.com#ext#@cesifr.onmicrosoft.com::46adfd0d-4f2c-462b-a817-c1b95378f97d" providerId="AD" clId="Web-{FED55E3F-3820-4567-B753-695FD787ED9A}" dt="2022-11-16T08:08:16.123" v="56" actId="20577"/>
        <pc:sldMkLst>
          <pc:docMk/>
          <pc:sldMk cId="1477618318" sldId="333"/>
        </pc:sldMkLst>
        <pc:spChg chg="mod">
          <ac:chgData name="Gaultier Large" userId="S::gaultier_eduxim.com#ext#@cesifr.onmicrosoft.com::46adfd0d-4f2c-462b-a817-c1b95378f97d" providerId="AD" clId="Web-{FED55E3F-3820-4567-B753-695FD787ED9A}" dt="2022-11-16T08:08:16.123" v="56" actId="20577"/>
          <ac:spMkLst>
            <pc:docMk/>
            <pc:sldMk cId="1477618318" sldId="333"/>
            <ac:spMk id="3" creationId="{18FB2C34-5D45-70C4-FB4E-7834AC476B41}"/>
          </ac:spMkLst>
        </pc:spChg>
      </pc:sldChg>
    </pc:docChg>
  </pc:docChgLst>
  <pc:docChgLst>
    <pc:chgData name="FASSOT ERWAN" userId="S::erwan.fassot_viacesi.fr#ext#@cesifr.onmicrosoft.com::dc43de64-e289-46c3-a5a8-d9d9569b6c0d" providerId="AD" clId="Web-{26DA2B40-165B-4261-871C-E6D522E8A3A4}"/>
    <pc:docChg chg="addSld modSld sldOrd">
      <pc:chgData name="FASSOT ERWAN" userId="S::erwan.fassot_viacesi.fr#ext#@cesifr.onmicrosoft.com::dc43de64-e289-46c3-a5a8-d9d9569b6c0d" providerId="AD" clId="Web-{26DA2B40-165B-4261-871C-E6D522E8A3A4}" dt="2022-11-15T14:08:55.030" v="1125"/>
      <pc:docMkLst>
        <pc:docMk/>
      </pc:docMkLst>
      <pc:sldChg chg="addSp modSp">
        <pc:chgData name="FASSOT ERWAN" userId="S::erwan.fassot_viacesi.fr#ext#@cesifr.onmicrosoft.com::dc43de64-e289-46c3-a5a8-d9d9569b6c0d" providerId="AD" clId="Web-{26DA2B40-165B-4261-871C-E6D522E8A3A4}" dt="2022-11-15T14:05:47.899" v="1118" actId="20577"/>
        <pc:sldMkLst>
          <pc:docMk/>
          <pc:sldMk cId="1804281710" sldId="338"/>
        </pc:sldMkLst>
        <pc:spChg chg="mod">
          <ac:chgData name="FASSOT ERWAN" userId="S::erwan.fassot_viacesi.fr#ext#@cesifr.onmicrosoft.com::dc43de64-e289-46c3-a5a8-d9d9569b6c0d" providerId="AD" clId="Web-{26DA2B40-165B-4261-871C-E6D522E8A3A4}" dt="2022-11-15T14:05:47.899" v="1118" actId="20577"/>
          <ac:spMkLst>
            <pc:docMk/>
            <pc:sldMk cId="1804281710" sldId="338"/>
            <ac:spMk id="3" creationId="{981E804A-6499-5C3D-E810-959D9F1B910D}"/>
          </ac:spMkLst>
        </pc:spChg>
        <pc:picChg chg="add mod">
          <ac:chgData name="FASSOT ERWAN" userId="S::erwan.fassot_viacesi.fr#ext#@cesifr.onmicrosoft.com::dc43de64-e289-46c3-a5a8-d9d9569b6c0d" providerId="AD" clId="Web-{26DA2B40-165B-4261-871C-E6D522E8A3A4}" dt="2022-11-15T13:20:43.204" v="1112" actId="1076"/>
          <ac:picMkLst>
            <pc:docMk/>
            <pc:sldMk cId="1804281710" sldId="338"/>
            <ac:picMk id="4" creationId="{BF64D9BE-C448-EAA2-D881-9CFB8E09FA76}"/>
          </ac:picMkLst>
        </pc:picChg>
      </pc:sldChg>
      <pc:sldChg chg="ord">
        <pc:chgData name="FASSOT ERWAN" userId="S::erwan.fassot_viacesi.fr#ext#@cesifr.onmicrosoft.com::dc43de64-e289-46c3-a5a8-d9d9569b6c0d" providerId="AD" clId="Web-{26DA2B40-165B-4261-871C-E6D522E8A3A4}" dt="2022-11-15T13:09:42.003" v="914"/>
        <pc:sldMkLst>
          <pc:docMk/>
          <pc:sldMk cId="3610163960" sldId="341"/>
        </pc:sldMkLst>
      </pc:sldChg>
      <pc:sldChg chg="ord">
        <pc:chgData name="FASSOT ERWAN" userId="S::erwan.fassot_viacesi.fr#ext#@cesifr.onmicrosoft.com::dc43de64-e289-46c3-a5a8-d9d9569b6c0d" providerId="AD" clId="Web-{26DA2B40-165B-4261-871C-E6D522E8A3A4}" dt="2022-11-15T13:11:33.227" v="989"/>
        <pc:sldMkLst>
          <pc:docMk/>
          <pc:sldMk cId="3879702336" sldId="342"/>
        </pc:sldMkLst>
      </pc:sldChg>
      <pc:sldChg chg="addSp delSp modSp new mod ord modClrScheme chgLayout">
        <pc:chgData name="FASSOT ERWAN" userId="S::erwan.fassot_viacesi.fr#ext#@cesifr.onmicrosoft.com::dc43de64-e289-46c3-a5a8-d9d9569b6c0d" providerId="AD" clId="Web-{26DA2B40-165B-4261-871C-E6D522E8A3A4}" dt="2022-11-15T14:08:55.030" v="1125"/>
        <pc:sldMkLst>
          <pc:docMk/>
          <pc:sldMk cId="1881121184" sldId="358"/>
        </pc:sldMkLst>
        <pc:spChg chg="mod ord">
          <ac:chgData name="FASSOT ERWAN" userId="S::erwan.fassot_viacesi.fr#ext#@cesifr.onmicrosoft.com::dc43de64-e289-46c3-a5a8-d9d9569b6c0d" providerId="AD" clId="Web-{26DA2B40-165B-4261-871C-E6D522E8A3A4}" dt="2022-11-15T12:42:17.635" v="9" actId="20577"/>
          <ac:spMkLst>
            <pc:docMk/>
            <pc:sldMk cId="1881121184" sldId="358"/>
            <ac:spMk id="2" creationId="{C3B70DD4-3BBD-3EC5-C2E6-5766E6900551}"/>
          </ac:spMkLst>
        </pc:spChg>
        <pc:spChg chg="del mod ord">
          <ac:chgData name="FASSOT ERWAN" userId="S::erwan.fassot_viacesi.fr#ext#@cesifr.onmicrosoft.com::dc43de64-e289-46c3-a5a8-d9d9569b6c0d" providerId="AD" clId="Web-{26DA2B40-165B-4261-871C-E6D522E8A3A4}" dt="2022-11-15T12:42:26.901" v="10"/>
          <ac:spMkLst>
            <pc:docMk/>
            <pc:sldMk cId="1881121184" sldId="358"/>
            <ac:spMk id="3" creationId="{B7FA635C-BA91-1CB4-88D4-C31CEC398370}"/>
          </ac:spMkLst>
        </pc:spChg>
        <pc:spChg chg="add del mod ord">
          <ac:chgData name="FASSOT ERWAN" userId="S::erwan.fassot_viacesi.fr#ext#@cesifr.onmicrosoft.com::dc43de64-e289-46c3-a5a8-d9d9569b6c0d" providerId="AD" clId="Web-{26DA2B40-165B-4261-871C-E6D522E8A3A4}" dt="2022-11-15T12:42:05.869" v="7"/>
          <ac:spMkLst>
            <pc:docMk/>
            <pc:sldMk cId="1881121184" sldId="358"/>
            <ac:spMk id="4" creationId="{4C3042FE-861F-1E0B-8BF9-3720279A2C8D}"/>
          </ac:spMkLst>
        </pc:spChg>
        <pc:graphicFrameChg chg="add mod ord modGraphic">
          <ac:chgData name="FASSOT ERWAN" userId="S::erwan.fassot_viacesi.fr#ext#@cesifr.onmicrosoft.com::dc43de64-e289-46c3-a5a8-d9d9569b6c0d" providerId="AD" clId="Web-{26DA2B40-165B-4261-871C-E6D522E8A3A4}" dt="2022-11-15T14:08:55.030" v="1125"/>
          <ac:graphicFrameMkLst>
            <pc:docMk/>
            <pc:sldMk cId="1881121184" sldId="358"/>
            <ac:graphicFrameMk id="5" creationId="{641EB51E-F3F4-FAAC-F1B7-720EC31112D3}"/>
          </ac:graphicFrameMkLst>
        </pc:graphicFrameChg>
      </pc:sldChg>
      <pc:sldChg chg="addSp delSp modSp add mod replId modClrScheme chgLayout">
        <pc:chgData name="FASSOT ERWAN" userId="S::erwan.fassot_viacesi.fr#ext#@cesifr.onmicrosoft.com::dc43de64-e289-46c3-a5a8-d9d9569b6c0d" providerId="AD" clId="Web-{26DA2B40-165B-4261-871C-E6D522E8A3A4}" dt="2022-11-15T13:09:35.831" v="913" actId="20577"/>
        <pc:sldMkLst>
          <pc:docMk/>
          <pc:sldMk cId="3586419400" sldId="359"/>
        </pc:sldMkLst>
        <pc:spChg chg="mod ord">
          <ac:chgData name="FASSOT ERWAN" userId="S::erwan.fassot_viacesi.fr#ext#@cesifr.onmicrosoft.com::dc43de64-e289-46c3-a5a8-d9d9569b6c0d" providerId="AD" clId="Web-{26DA2B40-165B-4261-871C-E6D522E8A3A4}" dt="2022-11-15T12:59:56.165" v="829"/>
          <ac:spMkLst>
            <pc:docMk/>
            <pc:sldMk cId="3586419400" sldId="359"/>
            <ac:spMk id="2" creationId="{A06587E7-EFCC-9BCF-5855-5ECA3C6C78DC}"/>
          </ac:spMkLst>
        </pc:spChg>
        <pc:spChg chg="mod ord">
          <ac:chgData name="FASSOT ERWAN" userId="S::erwan.fassot_viacesi.fr#ext#@cesifr.onmicrosoft.com::dc43de64-e289-46c3-a5a8-d9d9569b6c0d" providerId="AD" clId="Web-{26DA2B40-165B-4261-871C-E6D522E8A3A4}" dt="2022-11-15T13:09:35.831" v="913" actId="20577"/>
          <ac:spMkLst>
            <pc:docMk/>
            <pc:sldMk cId="3586419400" sldId="359"/>
            <ac:spMk id="3" creationId="{981E804A-6499-5C3D-E810-959D9F1B910D}"/>
          </ac:spMkLst>
        </pc:spChg>
        <pc:spChg chg="add del mod ord">
          <ac:chgData name="FASSOT ERWAN" userId="S::erwan.fassot_viacesi.fr#ext#@cesifr.onmicrosoft.com::dc43de64-e289-46c3-a5a8-d9d9569b6c0d" providerId="AD" clId="Web-{26DA2B40-165B-4261-871C-E6D522E8A3A4}" dt="2022-11-15T13:08:10.030" v="892"/>
          <ac:spMkLst>
            <pc:docMk/>
            <pc:sldMk cId="3586419400" sldId="359"/>
            <ac:spMk id="4" creationId="{2A0077EC-071C-FE21-6502-58997ABB04C6}"/>
          </ac:spMkLst>
        </pc:spChg>
        <pc:spChg chg="add del mod">
          <ac:chgData name="FASSOT ERWAN" userId="S::erwan.fassot_viacesi.fr#ext#@cesifr.onmicrosoft.com::dc43de64-e289-46c3-a5a8-d9d9569b6c0d" providerId="AD" clId="Web-{26DA2B40-165B-4261-871C-E6D522E8A3A4}" dt="2022-11-15T13:08:15.406" v="896"/>
          <ac:spMkLst>
            <pc:docMk/>
            <pc:sldMk cId="3586419400" sldId="359"/>
            <ac:spMk id="7" creationId="{41518CC4-BEB3-37A9-824F-87FB061CEEC2}"/>
          </ac:spMkLst>
        </pc:spChg>
        <pc:spChg chg="add del mod">
          <ac:chgData name="FASSOT ERWAN" userId="S::erwan.fassot_viacesi.fr#ext#@cesifr.onmicrosoft.com::dc43de64-e289-46c3-a5a8-d9d9569b6c0d" providerId="AD" clId="Web-{26DA2B40-165B-4261-871C-E6D522E8A3A4}" dt="2022-11-15T13:08:20.265" v="899"/>
          <ac:spMkLst>
            <pc:docMk/>
            <pc:sldMk cId="3586419400" sldId="359"/>
            <ac:spMk id="10" creationId="{F0851FD0-9E6F-6C1D-FA1C-32321B6967DF}"/>
          </ac:spMkLst>
        </pc:spChg>
        <pc:picChg chg="add del mod ord modCrop">
          <ac:chgData name="FASSOT ERWAN" userId="S::erwan.fassot_viacesi.fr#ext#@cesifr.onmicrosoft.com::dc43de64-e289-46c3-a5a8-d9d9569b6c0d" providerId="AD" clId="Web-{26DA2B40-165B-4261-871C-E6D522E8A3A4}" dt="2022-11-15T13:08:14.577" v="895"/>
          <ac:picMkLst>
            <pc:docMk/>
            <pc:sldMk cId="3586419400" sldId="359"/>
            <ac:picMk id="5" creationId="{6EFCABBD-A0BF-D127-B48D-51A765DC1D83}"/>
          </ac:picMkLst>
        </pc:picChg>
        <pc:picChg chg="add del mod ord modCrop">
          <ac:chgData name="FASSOT ERWAN" userId="S::erwan.fassot_viacesi.fr#ext#@cesifr.onmicrosoft.com::dc43de64-e289-46c3-a5a8-d9d9569b6c0d" providerId="AD" clId="Web-{26DA2B40-165B-4261-871C-E6D522E8A3A4}" dt="2022-11-15T13:08:18.500" v="898"/>
          <ac:picMkLst>
            <pc:docMk/>
            <pc:sldMk cId="3586419400" sldId="359"/>
            <ac:picMk id="8" creationId="{0CBDA062-5A0C-0D0B-7E41-A98385008AD6}"/>
          </ac:picMkLst>
        </pc:picChg>
        <pc:picChg chg="add del mod">
          <ac:chgData name="FASSOT ERWAN" userId="S::erwan.fassot_viacesi.fr#ext#@cesifr.onmicrosoft.com::dc43de64-e289-46c3-a5a8-d9d9569b6c0d" providerId="AD" clId="Web-{26DA2B40-165B-4261-871C-E6D522E8A3A4}" dt="2022-11-15T13:09:06.252" v="904"/>
          <ac:picMkLst>
            <pc:docMk/>
            <pc:sldMk cId="3586419400" sldId="359"/>
            <ac:picMk id="11" creationId="{8C20A0C1-9C86-72A5-EF55-EC84F3416F01}"/>
          </ac:picMkLst>
        </pc:picChg>
        <pc:picChg chg="add mod">
          <ac:chgData name="FASSOT ERWAN" userId="S::erwan.fassot_viacesi.fr#ext#@cesifr.onmicrosoft.com::dc43de64-e289-46c3-a5a8-d9d9569b6c0d" providerId="AD" clId="Web-{26DA2B40-165B-4261-871C-E6D522E8A3A4}" dt="2022-11-15T13:09:18.971" v="909" actId="1076"/>
          <ac:picMkLst>
            <pc:docMk/>
            <pc:sldMk cId="3586419400" sldId="359"/>
            <ac:picMk id="12" creationId="{DA29843A-C8C2-F70D-F507-8D7C69577635}"/>
          </ac:picMkLst>
        </pc:picChg>
      </pc:sldChg>
    </pc:docChg>
  </pc:docChgLst>
  <pc:docChgLst>
    <pc:chgData name="FASSOT ERWAN" userId="S::erwan.fassot_viacesi.fr#ext#@cesifr.onmicrosoft.com::dc43de64-e289-46c3-a5a8-d9d9569b6c0d" providerId="AD" clId="Web-{24371A89-F7E1-C88B-EDFF-14DB7BDCB492}"/>
    <pc:docChg chg="addSld modSld sldOrd">
      <pc:chgData name="FASSOT ERWAN" userId="S::erwan.fassot_viacesi.fr#ext#@cesifr.onmicrosoft.com::dc43de64-e289-46c3-a5a8-d9d9569b6c0d" providerId="AD" clId="Web-{24371A89-F7E1-C88B-EDFF-14DB7BDCB492}" dt="2022-11-16T11:16:04.185" v="776" actId="20577"/>
      <pc:docMkLst>
        <pc:docMk/>
      </pc:docMkLst>
      <pc:sldChg chg="modSp">
        <pc:chgData name="FASSOT ERWAN" userId="S::erwan.fassot_viacesi.fr#ext#@cesifr.onmicrosoft.com::dc43de64-e289-46c3-a5a8-d9d9569b6c0d" providerId="AD" clId="Web-{24371A89-F7E1-C88B-EDFF-14DB7BDCB492}" dt="2022-11-16T08:48:40.015" v="39" actId="20577"/>
        <pc:sldMkLst>
          <pc:docMk/>
          <pc:sldMk cId="3085411078" sldId="283"/>
        </pc:sldMkLst>
        <pc:spChg chg="mod">
          <ac:chgData name="FASSOT ERWAN" userId="S::erwan.fassot_viacesi.fr#ext#@cesifr.onmicrosoft.com::dc43de64-e289-46c3-a5a8-d9d9569b6c0d" providerId="AD" clId="Web-{24371A89-F7E1-C88B-EDFF-14DB7BDCB492}" dt="2022-11-16T08:48:10.622" v="15" actId="20577"/>
          <ac:spMkLst>
            <pc:docMk/>
            <pc:sldMk cId="3085411078" sldId="283"/>
            <ac:spMk id="3" creationId="{9833A1F5-A5EC-2ACE-C621-13C130DAC18A}"/>
          </ac:spMkLst>
        </pc:spChg>
        <pc:spChg chg="mod">
          <ac:chgData name="FASSOT ERWAN" userId="S::erwan.fassot_viacesi.fr#ext#@cesifr.onmicrosoft.com::dc43de64-e289-46c3-a5a8-d9d9569b6c0d" providerId="AD" clId="Web-{24371A89-F7E1-C88B-EDFF-14DB7BDCB492}" dt="2022-11-16T08:48:25.732" v="24" actId="20577"/>
          <ac:spMkLst>
            <pc:docMk/>
            <pc:sldMk cId="3085411078" sldId="283"/>
            <ac:spMk id="4" creationId="{D730B7A7-E141-9A18-793D-57889450B30A}"/>
          </ac:spMkLst>
        </pc:spChg>
        <pc:spChg chg="mod">
          <ac:chgData name="FASSOT ERWAN" userId="S::erwan.fassot_viacesi.fr#ext#@cesifr.onmicrosoft.com::dc43de64-e289-46c3-a5a8-d9d9569b6c0d" providerId="AD" clId="Web-{24371A89-F7E1-C88B-EDFF-14DB7BDCB492}" dt="2022-11-16T08:48:40.015" v="39" actId="20577"/>
          <ac:spMkLst>
            <pc:docMk/>
            <pc:sldMk cId="3085411078" sldId="283"/>
            <ac:spMk id="5" creationId="{3D0B4BF8-EAA0-2DC9-5644-098A39D87D12}"/>
          </ac:spMkLst>
        </pc:spChg>
      </pc:sldChg>
      <pc:sldChg chg="addSp modSp">
        <pc:chgData name="FASSOT ERWAN" userId="S::erwan.fassot_viacesi.fr#ext#@cesifr.onmicrosoft.com::dc43de64-e289-46c3-a5a8-d9d9569b6c0d" providerId="AD" clId="Web-{24371A89-F7E1-C88B-EDFF-14DB7BDCB492}" dt="2022-11-16T09:11:32.013" v="64"/>
        <pc:sldMkLst>
          <pc:docMk/>
          <pc:sldMk cId="3297118263" sldId="364"/>
        </pc:sldMkLst>
        <pc:picChg chg="add mod">
          <ac:chgData name="FASSOT ERWAN" userId="S::erwan.fassot_viacesi.fr#ext#@cesifr.onmicrosoft.com::dc43de64-e289-46c3-a5a8-d9d9569b6c0d" providerId="AD" clId="Web-{24371A89-F7E1-C88B-EDFF-14DB7BDCB492}" dt="2022-11-16T09:11:32.013" v="64"/>
          <ac:picMkLst>
            <pc:docMk/>
            <pc:sldMk cId="3297118263" sldId="364"/>
            <ac:picMk id="5" creationId="{C67C6FA4-53F7-ED70-9A38-049C4196C17A}"/>
          </ac:picMkLst>
        </pc:picChg>
      </pc:sldChg>
      <pc:sldChg chg="addSp delSp modSp new">
        <pc:chgData name="FASSOT ERWAN" userId="S::erwan.fassot_viacesi.fr#ext#@cesifr.onmicrosoft.com::dc43de64-e289-46c3-a5a8-d9d9569b6c0d" providerId="AD" clId="Web-{24371A89-F7E1-C88B-EDFF-14DB7BDCB492}" dt="2022-11-16T11:16:04.185" v="776" actId="20577"/>
        <pc:sldMkLst>
          <pc:docMk/>
          <pc:sldMk cId="1415237479" sldId="367"/>
        </pc:sldMkLst>
        <pc:spChg chg="mod">
          <ac:chgData name="FASSOT ERWAN" userId="S::erwan.fassot_viacesi.fr#ext#@cesifr.onmicrosoft.com::dc43de64-e289-46c3-a5a8-d9d9569b6c0d" providerId="AD" clId="Web-{24371A89-F7E1-C88B-EDFF-14DB7BDCB492}" dt="2022-11-16T09:11:09.357" v="63" actId="20577"/>
          <ac:spMkLst>
            <pc:docMk/>
            <pc:sldMk cId="1415237479" sldId="367"/>
            <ac:spMk id="2" creationId="{F2FC8B8F-49C3-8C56-9E9E-0BD0B045AEA8}"/>
          </ac:spMkLst>
        </pc:spChg>
        <pc:spChg chg="del">
          <ac:chgData name="FASSOT ERWAN" userId="S::erwan.fassot_viacesi.fr#ext#@cesifr.onmicrosoft.com::dc43de64-e289-46c3-a5a8-d9d9569b6c0d" providerId="AD" clId="Web-{24371A89-F7E1-C88B-EDFF-14DB7BDCB492}" dt="2022-11-16T09:15:22.988" v="65"/>
          <ac:spMkLst>
            <pc:docMk/>
            <pc:sldMk cId="1415237479" sldId="367"/>
            <ac:spMk id="3" creationId="{60001D24-176F-B1EF-027E-216B5FB4EF96}"/>
          </ac:spMkLst>
        </pc:spChg>
        <pc:spChg chg="add mod">
          <ac:chgData name="FASSOT ERWAN" userId="S::erwan.fassot_viacesi.fr#ext#@cesifr.onmicrosoft.com::dc43de64-e289-46c3-a5a8-d9d9569b6c0d" providerId="AD" clId="Web-{24371A89-F7E1-C88B-EDFF-14DB7BDCB492}" dt="2022-11-16T11:16:04.185" v="776" actId="20577"/>
          <ac:spMkLst>
            <pc:docMk/>
            <pc:sldMk cId="1415237479" sldId="367"/>
            <ac:spMk id="3" creationId="{79ACA8C8-735C-6ABC-E0E6-29F9DA3E8696}"/>
          </ac:spMkLst>
        </pc:spChg>
        <pc:picChg chg="add mod ord">
          <ac:chgData name="FASSOT ERWAN" userId="S::erwan.fassot_viacesi.fr#ext#@cesifr.onmicrosoft.com::dc43de64-e289-46c3-a5a8-d9d9569b6c0d" providerId="AD" clId="Web-{24371A89-F7E1-C88B-EDFF-14DB7BDCB492}" dt="2022-11-16T11:14:44.244" v="623" actId="1076"/>
          <ac:picMkLst>
            <pc:docMk/>
            <pc:sldMk cId="1415237479" sldId="367"/>
            <ac:picMk id="4" creationId="{0DCA0D35-D940-FF6C-52B1-9E1D03367C72}"/>
          </ac:picMkLst>
        </pc:picChg>
      </pc:sldChg>
      <pc:sldChg chg="modSp new">
        <pc:chgData name="FASSOT ERWAN" userId="S::erwan.fassot_viacesi.fr#ext#@cesifr.onmicrosoft.com::dc43de64-e289-46c3-a5a8-d9d9569b6c0d" providerId="AD" clId="Web-{24371A89-F7E1-C88B-EDFF-14DB7BDCB492}" dt="2022-11-16T09:28:44.900" v="178" actId="20577"/>
        <pc:sldMkLst>
          <pc:docMk/>
          <pc:sldMk cId="3827500851" sldId="368"/>
        </pc:sldMkLst>
        <pc:spChg chg="mod">
          <ac:chgData name="FASSOT ERWAN" userId="S::erwan.fassot_viacesi.fr#ext#@cesifr.onmicrosoft.com::dc43de64-e289-46c3-a5a8-d9d9569b6c0d" providerId="AD" clId="Web-{24371A89-F7E1-C88B-EDFF-14DB7BDCB492}" dt="2022-11-16T09:28:03.352" v="76" actId="20577"/>
          <ac:spMkLst>
            <pc:docMk/>
            <pc:sldMk cId="3827500851" sldId="368"/>
            <ac:spMk id="2" creationId="{C10A2E82-1952-D7DA-76F4-FD50F129A3DD}"/>
          </ac:spMkLst>
        </pc:spChg>
        <pc:spChg chg="mod">
          <ac:chgData name="FASSOT ERWAN" userId="S::erwan.fassot_viacesi.fr#ext#@cesifr.onmicrosoft.com::dc43de64-e289-46c3-a5a8-d9d9569b6c0d" providerId="AD" clId="Web-{24371A89-F7E1-C88B-EDFF-14DB7BDCB492}" dt="2022-11-16T09:28:44.900" v="178" actId="20577"/>
          <ac:spMkLst>
            <pc:docMk/>
            <pc:sldMk cId="3827500851" sldId="368"/>
            <ac:spMk id="3" creationId="{A0A32574-8CAC-F66F-695B-E18CBCB1C248}"/>
          </ac:spMkLst>
        </pc:spChg>
      </pc:sldChg>
      <pc:sldChg chg="addSp modSp new">
        <pc:chgData name="FASSOT ERWAN" userId="S::erwan.fassot_viacesi.fr#ext#@cesifr.onmicrosoft.com::dc43de64-e289-46c3-a5a8-d9d9569b6c0d" providerId="AD" clId="Web-{24371A89-F7E1-C88B-EDFF-14DB7BDCB492}" dt="2022-11-16T10:09:12.267" v="617" actId="20577"/>
        <pc:sldMkLst>
          <pc:docMk/>
          <pc:sldMk cId="1862917773" sldId="369"/>
        </pc:sldMkLst>
        <pc:spChg chg="mod">
          <ac:chgData name="FASSOT ERWAN" userId="S::erwan.fassot_viacesi.fr#ext#@cesifr.onmicrosoft.com::dc43de64-e289-46c3-a5a8-d9d9569b6c0d" providerId="AD" clId="Web-{24371A89-F7E1-C88B-EDFF-14DB7BDCB492}" dt="2022-11-16T09:29:11.807" v="183" actId="20577"/>
          <ac:spMkLst>
            <pc:docMk/>
            <pc:sldMk cId="1862917773" sldId="369"/>
            <ac:spMk id="2" creationId="{3C6EC04C-4280-19C0-0267-CF1BF7A136A4}"/>
          </ac:spMkLst>
        </pc:spChg>
        <pc:spChg chg="mod">
          <ac:chgData name="FASSOT ERWAN" userId="S::erwan.fassot_viacesi.fr#ext#@cesifr.onmicrosoft.com::dc43de64-e289-46c3-a5a8-d9d9569b6c0d" providerId="AD" clId="Web-{24371A89-F7E1-C88B-EDFF-14DB7BDCB492}" dt="2022-11-16T10:09:12.267" v="617" actId="20577"/>
          <ac:spMkLst>
            <pc:docMk/>
            <pc:sldMk cId="1862917773" sldId="369"/>
            <ac:spMk id="3" creationId="{69B3329A-C316-1FFA-1F4F-69C9CC3E9AC4}"/>
          </ac:spMkLst>
        </pc:spChg>
        <pc:picChg chg="add mod">
          <ac:chgData name="FASSOT ERWAN" userId="S::erwan.fassot_viacesi.fr#ext#@cesifr.onmicrosoft.com::dc43de64-e289-46c3-a5a8-d9d9569b6c0d" providerId="AD" clId="Web-{24371A89-F7E1-C88B-EDFF-14DB7BDCB492}" dt="2022-11-16T10:09:09.550" v="616" actId="1076"/>
          <ac:picMkLst>
            <pc:docMk/>
            <pc:sldMk cId="1862917773" sldId="369"/>
            <ac:picMk id="4" creationId="{F594846D-E560-643E-A188-AB9131B8A097}"/>
          </ac:picMkLst>
        </pc:picChg>
      </pc:sldChg>
      <pc:sldChg chg="addSp modSp new">
        <pc:chgData name="FASSOT ERWAN" userId="S::erwan.fassot_viacesi.fr#ext#@cesifr.onmicrosoft.com::dc43de64-e289-46c3-a5a8-d9d9569b6c0d" providerId="AD" clId="Web-{24371A89-F7E1-C88B-EDFF-14DB7BDCB492}" dt="2022-11-16T10:06:55.121" v="602" actId="1076"/>
        <pc:sldMkLst>
          <pc:docMk/>
          <pc:sldMk cId="1058281443" sldId="371"/>
        </pc:sldMkLst>
        <pc:spChg chg="mod">
          <ac:chgData name="FASSOT ERWAN" userId="S::erwan.fassot_viacesi.fr#ext#@cesifr.onmicrosoft.com::dc43de64-e289-46c3-a5a8-d9d9569b6c0d" providerId="AD" clId="Web-{24371A89-F7E1-C88B-EDFF-14DB7BDCB492}" dt="2022-11-16T09:30:48.919" v="284" actId="20577"/>
          <ac:spMkLst>
            <pc:docMk/>
            <pc:sldMk cId="1058281443" sldId="371"/>
            <ac:spMk id="2" creationId="{C4225B32-1199-5F8B-19BA-EBBF077F19AB}"/>
          </ac:spMkLst>
        </pc:spChg>
        <pc:spChg chg="mod">
          <ac:chgData name="FASSOT ERWAN" userId="S::erwan.fassot_viacesi.fr#ext#@cesifr.onmicrosoft.com::dc43de64-e289-46c3-a5a8-d9d9569b6c0d" providerId="AD" clId="Web-{24371A89-F7E1-C88B-EDFF-14DB7BDCB492}" dt="2022-11-16T09:32:41.094" v="406" actId="20577"/>
          <ac:spMkLst>
            <pc:docMk/>
            <pc:sldMk cId="1058281443" sldId="371"/>
            <ac:spMk id="3" creationId="{287D1B63-97D7-612F-D83C-8A3205BE0A13}"/>
          </ac:spMkLst>
        </pc:spChg>
        <pc:picChg chg="add mod">
          <ac:chgData name="FASSOT ERWAN" userId="S::erwan.fassot_viacesi.fr#ext#@cesifr.onmicrosoft.com::dc43de64-e289-46c3-a5a8-d9d9569b6c0d" providerId="AD" clId="Web-{24371A89-F7E1-C88B-EDFF-14DB7BDCB492}" dt="2022-11-16T10:06:38.042" v="596" actId="1076"/>
          <ac:picMkLst>
            <pc:docMk/>
            <pc:sldMk cId="1058281443" sldId="371"/>
            <ac:picMk id="4" creationId="{EB0B068C-656C-9879-62C4-CD8B38C3D2B7}"/>
          </ac:picMkLst>
        </pc:picChg>
        <pc:picChg chg="add mod">
          <ac:chgData name="FASSOT ERWAN" userId="S::erwan.fassot_viacesi.fr#ext#@cesifr.onmicrosoft.com::dc43de64-e289-46c3-a5a8-d9d9569b6c0d" providerId="AD" clId="Web-{24371A89-F7E1-C88B-EDFF-14DB7BDCB492}" dt="2022-11-16T10:06:55.121" v="602" actId="1076"/>
          <ac:picMkLst>
            <pc:docMk/>
            <pc:sldMk cId="1058281443" sldId="371"/>
            <ac:picMk id="5" creationId="{A346E27E-1774-FFF6-B523-37162F84EC10}"/>
          </ac:picMkLst>
        </pc:picChg>
      </pc:sldChg>
      <pc:sldChg chg="addSp modSp new ord">
        <pc:chgData name="FASSOT ERWAN" userId="S::erwan.fassot_viacesi.fr#ext#@cesifr.onmicrosoft.com::dc43de64-e289-46c3-a5a8-d9d9569b6c0d" providerId="AD" clId="Web-{24371A89-F7E1-C88B-EDFF-14DB7BDCB492}" dt="2022-11-16T11:14:32.275" v="621" actId="1076"/>
        <pc:sldMkLst>
          <pc:docMk/>
          <pc:sldMk cId="3925992254" sldId="373"/>
        </pc:sldMkLst>
        <pc:spChg chg="mod">
          <ac:chgData name="FASSOT ERWAN" userId="S::erwan.fassot_viacesi.fr#ext#@cesifr.onmicrosoft.com::dc43de64-e289-46c3-a5a8-d9d9569b6c0d" providerId="AD" clId="Web-{24371A89-F7E1-C88B-EDFF-14DB7BDCB492}" dt="2022-11-16T09:33:38.877" v="413" actId="20577"/>
          <ac:spMkLst>
            <pc:docMk/>
            <pc:sldMk cId="3925992254" sldId="373"/>
            <ac:spMk id="2" creationId="{4BA87061-48C1-CF5F-8A9C-F63DCA867B8B}"/>
          </ac:spMkLst>
        </pc:spChg>
        <pc:spChg chg="mod">
          <ac:chgData name="FASSOT ERWAN" userId="S::erwan.fassot_viacesi.fr#ext#@cesifr.onmicrosoft.com::dc43de64-e289-46c3-a5a8-d9d9569b6c0d" providerId="AD" clId="Web-{24371A89-F7E1-C88B-EDFF-14DB7BDCB492}" dt="2022-11-16T09:34:34.706" v="594" actId="20577"/>
          <ac:spMkLst>
            <pc:docMk/>
            <pc:sldMk cId="3925992254" sldId="373"/>
            <ac:spMk id="3" creationId="{5F34DF53-2990-3C53-D78B-ABCF29EE1E8F}"/>
          </ac:spMkLst>
        </pc:spChg>
        <pc:picChg chg="add mod">
          <ac:chgData name="FASSOT ERWAN" userId="S::erwan.fassot_viacesi.fr#ext#@cesifr.onmicrosoft.com::dc43de64-e289-46c3-a5a8-d9d9569b6c0d" providerId="AD" clId="Web-{24371A89-F7E1-C88B-EDFF-14DB7BDCB492}" dt="2022-11-16T11:14:32.275" v="621" actId="1076"/>
          <ac:picMkLst>
            <pc:docMk/>
            <pc:sldMk cId="3925992254" sldId="373"/>
            <ac:picMk id="4" creationId="{676B4C3B-A52A-3974-5D43-E81BCB0A5C74}"/>
          </ac:picMkLst>
        </pc:picChg>
      </pc:sldChg>
    </pc:docChg>
  </pc:docChgLst>
  <pc:docChgLst>
    <pc:chgData name="Gaultier LARGE" userId="0db51674e3edcb77" providerId="LiveId" clId="{4E0EE935-38C7-47FD-9371-EAD0B2AC0026}"/>
    <pc:docChg chg="undo redo custSel addSld delSld modSld sldOrd">
      <pc:chgData name="Gaultier LARGE" userId="0db51674e3edcb77" providerId="LiveId" clId="{4E0EE935-38C7-47FD-9371-EAD0B2AC0026}" dt="2023-11-13T09:19:24.519" v="4333" actId="20577"/>
      <pc:docMkLst>
        <pc:docMk/>
      </pc:docMkLst>
      <pc:sldChg chg="addSp delSp modSp mod ord">
        <pc:chgData name="Gaultier LARGE" userId="0db51674e3edcb77" providerId="LiveId" clId="{4E0EE935-38C7-47FD-9371-EAD0B2AC0026}" dt="2023-11-08T20:52:48.718" v="1946" actId="166"/>
        <pc:sldMkLst>
          <pc:docMk/>
          <pc:sldMk cId="897027646" sldId="257"/>
        </pc:sldMkLst>
        <pc:spChg chg="mod">
          <ac:chgData name="Gaultier LARGE" userId="0db51674e3edcb77" providerId="LiveId" clId="{4E0EE935-38C7-47FD-9371-EAD0B2AC0026}" dt="2023-11-08T20:50:39.447" v="1930" actId="20577"/>
          <ac:spMkLst>
            <pc:docMk/>
            <pc:sldMk cId="897027646" sldId="257"/>
            <ac:spMk id="4" creationId="{6D78C93B-5FF7-3159-C205-9F8B15B4AD46}"/>
          </ac:spMkLst>
        </pc:spChg>
        <pc:spChg chg="mod">
          <ac:chgData name="Gaultier LARGE" userId="0db51674e3edcb77" providerId="LiveId" clId="{4E0EE935-38C7-47FD-9371-EAD0B2AC0026}" dt="2023-11-08T20:50:42.723" v="1931" actId="6549"/>
          <ac:spMkLst>
            <pc:docMk/>
            <pc:sldMk cId="897027646" sldId="257"/>
            <ac:spMk id="5" creationId="{5B764E43-6EA0-D7E7-3019-950EA15F44E8}"/>
          </ac:spMkLst>
        </pc:spChg>
        <pc:spChg chg="add del mod">
          <ac:chgData name="Gaultier LARGE" userId="0db51674e3edcb77" providerId="LiveId" clId="{4E0EE935-38C7-47FD-9371-EAD0B2AC0026}" dt="2023-11-08T20:52:10.235" v="1937" actId="478"/>
          <ac:spMkLst>
            <pc:docMk/>
            <pc:sldMk cId="897027646" sldId="257"/>
            <ac:spMk id="7" creationId="{935036FE-F932-0F33-7B46-D64970830959}"/>
          </ac:spMkLst>
        </pc:spChg>
        <pc:picChg chg="add mod ord">
          <ac:chgData name="Gaultier LARGE" userId="0db51674e3edcb77" providerId="LiveId" clId="{4E0EE935-38C7-47FD-9371-EAD0B2AC0026}" dt="2023-11-08T20:52:48.718" v="1946" actId="166"/>
          <ac:picMkLst>
            <pc:docMk/>
            <pc:sldMk cId="897027646" sldId="257"/>
            <ac:picMk id="3" creationId="{F8B51251-0E0F-F9E1-9035-A0BA7B38311B}"/>
          </ac:picMkLst>
        </pc:picChg>
        <pc:picChg chg="add mod">
          <ac:chgData name="Gaultier LARGE" userId="0db51674e3edcb77" providerId="LiveId" clId="{4E0EE935-38C7-47FD-9371-EAD0B2AC0026}" dt="2023-11-08T20:52:38.495" v="1942" actId="1076"/>
          <ac:picMkLst>
            <pc:docMk/>
            <pc:sldMk cId="897027646" sldId="257"/>
            <ac:picMk id="10242" creationId="{43CCCE89-035C-A171-EDE2-05C6E782901D}"/>
          </ac:picMkLst>
        </pc:picChg>
      </pc:sldChg>
      <pc:sldChg chg="addSp delSp add del setBg delDesignElem">
        <pc:chgData name="Gaultier LARGE" userId="0db51674e3edcb77" providerId="LiveId" clId="{4E0EE935-38C7-47FD-9371-EAD0B2AC0026}" dt="2023-11-08T19:06:45.110" v="7"/>
        <pc:sldMkLst>
          <pc:docMk/>
          <pc:sldMk cId="3716007101" sldId="434"/>
        </pc:sldMkLst>
        <pc:spChg chg="add del">
          <ac:chgData name="Gaultier LARGE" userId="0db51674e3edcb77" providerId="LiveId" clId="{4E0EE935-38C7-47FD-9371-EAD0B2AC0026}" dt="2023-11-08T19:06:45.110" v="7"/>
          <ac:spMkLst>
            <pc:docMk/>
            <pc:sldMk cId="3716007101" sldId="434"/>
            <ac:spMk id="9" creationId="{6027F030-58A9-44B8-ABF5-0372D2954EE6}"/>
          </ac:spMkLst>
        </pc:spChg>
        <pc:spChg chg="add del">
          <ac:chgData name="Gaultier LARGE" userId="0db51674e3edcb77" providerId="LiveId" clId="{4E0EE935-38C7-47FD-9371-EAD0B2AC0026}" dt="2023-11-08T19:06:45.110" v="7"/>
          <ac:spMkLst>
            <pc:docMk/>
            <pc:sldMk cId="3716007101" sldId="434"/>
            <ac:spMk id="11" creationId="{A6328306-71F0-4C12-A2D9-7C857146B1D0}"/>
          </ac:spMkLst>
        </pc:spChg>
        <pc:spChg chg="add del">
          <ac:chgData name="Gaultier LARGE" userId="0db51674e3edcb77" providerId="LiveId" clId="{4E0EE935-38C7-47FD-9371-EAD0B2AC0026}" dt="2023-11-08T19:06:45.110" v="7"/>
          <ac:spMkLst>
            <pc:docMk/>
            <pc:sldMk cId="3716007101" sldId="434"/>
            <ac:spMk id="13" creationId="{64AB010C-C307-4A53-9D97-39C6AAB2E056}"/>
          </ac:spMkLst>
        </pc:spChg>
        <pc:spChg chg="add del">
          <ac:chgData name="Gaultier LARGE" userId="0db51674e3edcb77" providerId="LiveId" clId="{4E0EE935-38C7-47FD-9371-EAD0B2AC0026}" dt="2023-11-08T19:06:45.110" v="7"/>
          <ac:spMkLst>
            <pc:docMk/>
            <pc:sldMk cId="3716007101" sldId="434"/>
            <ac:spMk id="15" creationId="{3252C512-4076-456E-AD89-50B0316453D0}"/>
          </ac:spMkLst>
        </pc:spChg>
        <pc:spChg chg="add del">
          <ac:chgData name="Gaultier LARGE" userId="0db51674e3edcb77" providerId="LiveId" clId="{4E0EE935-38C7-47FD-9371-EAD0B2AC0026}" dt="2023-11-08T19:06:45.110" v="7"/>
          <ac:spMkLst>
            <pc:docMk/>
            <pc:sldMk cId="3716007101" sldId="434"/>
            <ac:spMk id="17" creationId="{71C24C9E-C2F4-4FA4-947B-6CBAC7C3AE1D}"/>
          </ac:spMkLst>
        </pc:spChg>
        <pc:spChg chg="add del">
          <ac:chgData name="Gaultier LARGE" userId="0db51674e3edcb77" providerId="LiveId" clId="{4E0EE935-38C7-47FD-9371-EAD0B2AC0026}" dt="2023-11-08T19:06:45.110" v="7"/>
          <ac:spMkLst>
            <pc:docMk/>
            <pc:sldMk cId="3716007101" sldId="434"/>
            <ac:spMk id="19" creationId="{604B7750-FFCA-4912-AC2E-989EECC941B2}"/>
          </ac:spMkLst>
        </pc:spChg>
        <pc:spChg chg="add del">
          <ac:chgData name="Gaultier LARGE" userId="0db51674e3edcb77" providerId="LiveId" clId="{4E0EE935-38C7-47FD-9371-EAD0B2AC0026}" dt="2023-11-08T19:06:45.110" v="7"/>
          <ac:spMkLst>
            <pc:docMk/>
            <pc:sldMk cId="3716007101" sldId="434"/>
            <ac:spMk id="21" creationId="{52494659-52DF-4053-975B-36F06255E2E8}"/>
          </ac:spMkLst>
        </pc:spChg>
        <pc:spChg chg="add del">
          <ac:chgData name="Gaultier LARGE" userId="0db51674e3edcb77" providerId="LiveId" clId="{4E0EE935-38C7-47FD-9371-EAD0B2AC0026}" dt="2023-11-08T19:06:45.110" v="7"/>
          <ac:spMkLst>
            <pc:docMk/>
            <pc:sldMk cId="3716007101" sldId="434"/>
            <ac:spMk id="23" creationId="{EE807326-229C-458C-BDA0-C721262167D9}"/>
          </ac:spMkLst>
        </pc:spChg>
        <pc:spChg chg="add del">
          <ac:chgData name="Gaultier LARGE" userId="0db51674e3edcb77" providerId="LiveId" clId="{4E0EE935-38C7-47FD-9371-EAD0B2AC0026}" dt="2023-11-08T19:06:45.110" v="7"/>
          <ac:spMkLst>
            <pc:docMk/>
            <pc:sldMk cId="3716007101" sldId="434"/>
            <ac:spMk id="25" creationId="{FCADE1D5-E79C-4CEF-BEFD-B66EFB394D25}"/>
          </ac:spMkLst>
        </pc:spChg>
        <pc:spChg chg="add del">
          <ac:chgData name="Gaultier LARGE" userId="0db51674e3edcb77" providerId="LiveId" clId="{4E0EE935-38C7-47FD-9371-EAD0B2AC0026}" dt="2023-11-08T19:06:45.110" v="7"/>
          <ac:spMkLst>
            <pc:docMk/>
            <pc:sldMk cId="3716007101" sldId="434"/>
            <ac:spMk id="27" creationId="{54FC8EB5-1620-43B8-B816-8A91B6EAC975}"/>
          </ac:spMkLst>
        </pc:spChg>
        <pc:spChg chg="add del">
          <ac:chgData name="Gaultier LARGE" userId="0db51674e3edcb77" providerId="LiveId" clId="{4E0EE935-38C7-47FD-9371-EAD0B2AC0026}" dt="2023-11-08T19:06:45.110" v="7"/>
          <ac:spMkLst>
            <pc:docMk/>
            <pc:sldMk cId="3716007101" sldId="434"/>
            <ac:spMk id="29" creationId="{3D544515-9F93-4809-A102-B49C85F4608F}"/>
          </ac:spMkLst>
        </pc:spChg>
      </pc:sldChg>
      <pc:sldChg chg="modSp mod">
        <pc:chgData name="Gaultier LARGE" userId="0db51674e3edcb77" providerId="LiveId" clId="{4E0EE935-38C7-47FD-9371-EAD0B2AC0026}" dt="2023-11-10T13:57:19.891" v="4319" actId="20577"/>
        <pc:sldMkLst>
          <pc:docMk/>
          <pc:sldMk cId="2314173961" sldId="463"/>
        </pc:sldMkLst>
        <pc:spChg chg="mod">
          <ac:chgData name="Gaultier LARGE" userId="0db51674e3edcb77" providerId="LiveId" clId="{4E0EE935-38C7-47FD-9371-EAD0B2AC0026}" dt="2023-11-10T13:57:19.891" v="4319" actId="20577"/>
          <ac:spMkLst>
            <pc:docMk/>
            <pc:sldMk cId="2314173961" sldId="463"/>
            <ac:spMk id="3" creationId="{DAF09FD9-52EE-49B8-664C-15AE79E57FC8}"/>
          </ac:spMkLst>
        </pc:spChg>
        <pc:picChg chg="mod">
          <ac:chgData name="Gaultier LARGE" userId="0db51674e3edcb77" providerId="LiveId" clId="{4E0EE935-38C7-47FD-9371-EAD0B2AC0026}" dt="2023-11-08T19:05:34.532" v="0" actId="1076"/>
          <ac:picMkLst>
            <pc:docMk/>
            <pc:sldMk cId="2314173961" sldId="463"/>
            <ac:picMk id="1026" creationId="{E55BB219-B244-2A2C-1352-BDF8CB666974}"/>
          </ac:picMkLst>
        </pc:picChg>
      </pc:sldChg>
      <pc:sldChg chg="modSp mod">
        <pc:chgData name="Gaultier LARGE" userId="0db51674e3edcb77" providerId="LiveId" clId="{4E0EE935-38C7-47FD-9371-EAD0B2AC0026}" dt="2023-11-10T13:57:43.620" v="4321" actId="20577"/>
        <pc:sldMkLst>
          <pc:docMk/>
          <pc:sldMk cId="2692476808" sldId="465"/>
        </pc:sldMkLst>
        <pc:spChg chg="mod">
          <ac:chgData name="Gaultier LARGE" userId="0db51674e3edcb77" providerId="LiveId" clId="{4E0EE935-38C7-47FD-9371-EAD0B2AC0026}" dt="2023-11-10T13:57:43.620" v="4321" actId="20577"/>
          <ac:spMkLst>
            <pc:docMk/>
            <pc:sldMk cId="2692476808" sldId="465"/>
            <ac:spMk id="2" creationId="{AB59A399-BF97-2A1A-59AA-B93F96B84BC7}"/>
          </ac:spMkLst>
        </pc:spChg>
      </pc:sldChg>
      <pc:sldChg chg="modSp mod">
        <pc:chgData name="Gaultier LARGE" userId="0db51674e3edcb77" providerId="LiveId" clId="{4E0EE935-38C7-47FD-9371-EAD0B2AC0026}" dt="2023-11-10T13:57:49.275" v="4322" actId="20577"/>
        <pc:sldMkLst>
          <pc:docMk/>
          <pc:sldMk cId="1503693999" sldId="466"/>
        </pc:sldMkLst>
        <pc:spChg chg="mod">
          <ac:chgData name="Gaultier LARGE" userId="0db51674e3edcb77" providerId="LiveId" clId="{4E0EE935-38C7-47FD-9371-EAD0B2AC0026}" dt="2023-11-10T13:57:49.275" v="4322" actId="20577"/>
          <ac:spMkLst>
            <pc:docMk/>
            <pc:sldMk cId="1503693999" sldId="466"/>
            <ac:spMk id="2" creationId="{4433404C-0316-1CCE-BC4D-47B783695A49}"/>
          </ac:spMkLst>
        </pc:spChg>
      </pc:sldChg>
      <pc:sldChg chg="modSp mod">
        <pc:chgData name="Gaultier LARGE" userId="0db51674e3edcb77" providerId="LiveId" clId="{4E0EE935-38C7-47FD-9371-EAD0B2AC0026}" dt="2023-11-08T21:33:58.489" v="2102" actId="5793"/>
        <pc:sldMkLst>
          <pc:docMk/>
          <pc:sldMk cId="1257179535" sldId="469"/>
        </pc:sldMkLst>
        <pc:spChg chg="mod">
          <ac:chgData name="Gaultier LARGE" userId="0db51674e3edcb77" providerId="LiveId" clId="{4E0EE935-38C7-47FD-9371-EAD0B2AC0026}" dt="2023-11-08T21:33:58.489" v="2102" actId="5793"/>
          <ac:spMkLst>
            <pc:docMk/>
            <pc:sldMk cId="1257179535" sldId="469"/>
            <ac:spMk id="3" creationId="{835DE0AE-318C-2F7E-09BA-8D24C7696A98}"/>
          </ac:spMkLst>
        </pc:spChg>
      </pc:sldChg>
      <pc:sldChg chg="addSp delSp modSp new mod ord setBg modClrScheme chgLayout">
        <pc:chgData name="Gaultier LARGE" userId="0db51674e3edcb77" providerId="LiveId" clId="{4E0EE935-38C7-47FD-9371-EAD0B2AC0026}" dt="2023-11-08T20:02:58.662" v="1047"/>
        <pc:sldMkLst>
          <pc:docMk/>
          <pc:sldMk cId="2818387078" sldId="470"/>
        </pc:sldMkLst>
        <pc:spChg chg="mod ord">
          <ac:chgData name="Gaultier LARGE" userId="0db51674e3edcb77" providerId="LiveId" clId="{4E0EE935-38C7-47FD-9371-EAD0B2AC0026}" dt="2023-11-08T19:08:59.222" v="97" actId="20577"/>
          <ac:spMkLst>
            <pc:docMk/>
            <pc:sldMk cId="2818387078" sldId="470"/>
            <ac:spMk id="2" creationId="{48A1D9C1-38F6-3785-260F-2CBFDA58EADD}"/>
          </ac:spMkLst>
        </pc:spChg>
        <pc:spChg chg="del mod ord">
          <ac:chgData name="Gaultier LARGE" userId="0db51674e3edcb77" providerId="LiveId" clId="{4E0EE935-38C7-47FD-9371-EAD0B2AC0026}" dt="2023-11-08T19:08:36.531" v="56" actId="700"/>
          <ac:spMkLst>
            <pc:docMk/>
            <pc:sldMk cId="2818387078" sldId="470"/>
            <ac:spMk id="3" creationId="{06A1424C-D7EE-6153-792A-C910D9AA6288}"/>
          </ac:spMkLst>
        </pc:spChg>
        <pc:spChg chg="add mod ord">
          <ac:chgData name="Gaultier LARGE" userId="0db51674e3edcb77" providerId="LiveId" clId="{4E0EE935-38C7-47FD-9371-EAD0B2AC0026}" dt="2023-11-08T19:08:42.171" v="57" actId="26606"/>
          <ac:spMkLst>
            <pc:docMk/>
            <pc:sldMk cId="2818387078" sldId="470"/>
            <ac:spMk id="4" creationId="{25D4D637-E4C8-FD97-1865-DEBC1019AA9C}"/>
          </ac:spMkLst>
        </pc:spChg>
        <pc:spChg chg="add">
          <ac:chgData name="Gaultier LARGE" userId="0db51674e3edcb77" providerId="LiveId" clId="{4E0EE935-38C7-47FD-9371-EAD0B2AC0026}" dt="2023-11-08T19:08:42.171" v="57" actId="26606"/>
          <ac:spMkLst>
            <pc:docMk/>
            <pc:sldMk cId="2818387078" sldId="470"/>
            <ac:spMk id="9" creationId="{A8DB9CD9-59B1-4D73-BC4C-98796A48EF9B}"/>
          </ac:spMkLst>
        </pc:spChg>
        <pc:spChg chg="add">
          <ac:chgData name="Gaultier LARGE" userId="0db51674e3edcb77" providerId="LiveId" clId="{4E0EE935-38C7-47FD-9371-EAD0B2AC0026}" dt="2023-11-08T19:08:42.171" v="57" actId="26606"/>
          <ac:spMkLst>
            <pc:docMk/>
            <pc:sldMk cId="2818387078" sldId="470"/>
            <ac:spMk id="11" creationId="{8874A6A9-41FF-4E33-AFA8-F9F81436A59E}"/>
          </ac:spMkLst>
        </pc:spChg>
        <pc:grpChg chg="add">
          <ac:chgData name="Gaultier LARGE" userId="0db51674e3edcb77" providerId="LiveId" clId="{4E0EE935-38C7-47FD-9371-EAD0B2AC0026}" dt="2023-11-08T19:08:42.171" v="57" actId="26606"/>
          <ac:grpSpMkLst>
            <pc:docMk/>
            <pc:sldMk cId="2818387078" sldId="470"/>
            <ac:grpSpMk id="13" creationId="{721D730E-1F97-4071-B143-B05E6D2599BC}"/>
          </ac:grpSpMkLst>
        </pc:grpChg>
      </pc:sldChg>
      <pc:sldChg chg="addSp delSp modSp new mod modClrScheme chgLayout">
        <pc:chgData name="Gaultier LARGE" userId="0db51674e3edcb77" providerId="LiveId" clId="{4E0EE935-38C7-47FD-9371-EAD0B2AC0026}" dt="2023-11-08T19:11:45.499" v="205" actId="20577"/>
        <pc:sldMkLst>
          <pc:docMk/>
          <pc:sldMk cId="3255852120" sldId="471"/>
        </pc:sldMkLst>
        <pc:spChg chg="del mod ord">
          <ac:chgData name="Gaultier LARGE" userId="0db51674e3edcb77" providerId="LiveId" clId="{4E0EE935-38C7-47FD-9371-EAD0B2AC0026}" dt="2023-11-08T19:09:05.429" v="99" actId="700"/>
          <ac:spMkLst>
            <pc:docMk/>
            <pc:sldMk cId="3255852120" sldId="471"/>
            <ac:spMk id="2" creationId="{9A5AAED3-E2C6-B625-77E1-638B9DBC24A9}"/>
          </ac:spMkLst>
        </pc:spChg>
        <pc:spChg chg="del mod ord">
          <ac:chgData name="Gaultier LARGE" userId="0db51674e3edcb77" providerId="LiveId" clId="{4E0EE935-38C7-47FD-9371-EAD0B2AC0026}" dt="2023-11-08T19:09:05.429" v="99" actId="700"/>
          <ac:spMkLst>
            <pc:docMk/>
            <pc:sldMk cId="3255852120" sldId="471"/>
            <ac:spMk id="3" creationId="{4E8A292C-95A5-6B97-51FB-7C7D8E42D618}"/>
          </ac:spMkLst>
        </pc:spChg>
        <pc:spChg chg="add mod ord">
          <ac:chgData name="Gaultier LARGE" userId="0db51674e3edcb77" providerId="LiveId" clId="{4E0EE935-38C7-47FD-9371-EAD0B2AC0026}" dt="2023-11-08T19:09:27.884" v="117" actId="20577"/>
          <ac:spMkLst>
            <pc:docMk/>
            <pc:sldMk cId="3255852120" sldId="471"/>
            <ac:spMk id="4" creationId="{55C611ED-8819-0D4A-8AA0-2E9E389FF1B3}"/>
          </ac:spMkLst>
        </pc:spChg>
        <pc:spChg chg="add mod ord">
          <ac:chgData name="Gaultier LARGE" userId="0db51674e3edcb77" providerId="LiveId" clId="{4E0EE935-38C7-47FD-9371-EAD0B2AC0026}" dt="2023-11-08T19:11:45.499" v="205" actId="20577"/>
          <ac:spMkLst>
            <pc:docMk/>
            <pc:sldMk cId="3255852120" sldId="471"/>
            <ac:spMk id="5" creationId="{782E703F-ADC4-19BE-C07D-D8F44A4DA832}"/>
          </ac:spMkLst>
        </pc:spChg>
        <pc:spChg chg="add del">
          <ac:chgData name="Gaultier LARGE" userId="0db51674e3edcb77" providerId="LiveId" clId="{4E0EE935-38C7-47FD-9371-EAD0B2AC0026}" dt="2023-11-08T19:11:22.561" v="199" actId="22"/>
          <ac:spMkLst>
            <pc:docMk/>
            <pc:sldMk cId="3255852120" sldId="471"/>
            <ac:spMk id="11" creationId="{BE5EEF22-F92B-CA0E-5DFF-A7AF54B12FB9}"/>
          </ac:spMkLst>
        </pc:spChg>
        <pc:picChg chg="add mod">
          <ac:chgData name="Gaultier LARGE" userId="0db51674e3edcb77" providerId="LiveId" clId="{4E0EE935-38C7-47FD-9371-EAD0B2AC0026}" dt="2023-11-08T19:09:56.341" v="132" actId="1076"/>
          <ac:picMkLst>
            <pc:docMk/>
            <pc:sldMk cId="3255852120" sldId="471"/>
            <ac:picMk id="7" creationId="{76F255BB-6A4C-AC9F-4FEF-8E494BF95B09}"/>
          </ac:picMkLst>
        </pc:picChg>
        <pc:picChg chg="add mod">
          <ac:chgData name="Gaultier LARGE" userId="0db51674e3edcb77" providerId="LiveId" clId="{4E0EE935-38C7-47FD-9371-EAD0B2AC0026}" dt="2023-11-08T19:11:08.518" v="197" actId="1076"/>
          <ac:picMkLst>
            <pc:docMk/>
            <pc:sldMk cId="3255852120" sldId="471"/>
            <ac:picMk id="9" creationId="{63740C1C-AE30-A52A-6C90-66762ED45636}"/>
          </ac:picMkLst>
        </pc:picChg>
        <pc:picChg chg="add mod">
          <ac:chgData name="Gaultier LARGE" userId="0db51674e3edcb77" providerId="LiveId" clId="{4E0EE935-38C7-47FD-9371-EAD0B2AC0026}" dt="2023-11-08T19:11:38.110" v="204" actId="1076"/>
          <ac:picMkLst>
            <pc:docMk/>
            <pc:sldMk cId="3255852120" sldId="471"/>
            <ac:picMk id="13" creationId="{31F7022C-6FED-458C-1027-36A8298DA7EA}"/>
          </ac:picMkLst>
        </pc:picChg>
      </pc:sldChg>
      <pc:sldChg chg="addSp delSp modSp new mod">
        <pc:chgData name="Gaultier LARGE" userId="0db51674e3edcb77" providerId="LiveId" clId="{4E0EE935-38C7-47FD-9371-EAD0B2AC0026}" dt="2023-11-08T19:12:30.581" v="266" actId="1076"/>
        <pc:sldMkLst>
          <pc:docMk/>
          <pc:sldMk cId="653864776" sldId="472"/>
        </pc:sldMkLst>
        <pc:spChg chg="mod">
          <ac:chgData name="Gaultier LARGE" userId="0db51674e3edcb77" providerId="LiveId" clId="{4E0EE935-38C7-47FD-9371-EAD0B2AC0026}" dt="2023-11-08T19:12:06.757" v="228" actId="20577"/>
          <ac:spMkLst>
            <pc:docMk/>
            <pc:sldMk cId="653864776" sldId="472"/>
            <ac:spMk id="2" creationId="{3FD10D33-D09F-1FF4-846E-9705F2CB625D}"/>
          </ac:spMkLst>
        </pc:spChg>
        <pc:spChg chg="mod">
          <ac:chgData name="Gaultier LARGE" userId="0db51674e3edcb77" providerId="LiveId" clId="{4E0EE935-38C7-47FD-9371-EAD0B2AC0026}" dt="2023-11-08T19:12:12.768" v="262" actId="20577"/>
          <ac:spMkLst>
            <pc:docMk/>
            <pc:sldMk cId="653864776" sldId="472"/>
            <ac:spMk id="3" creationId="{0910C3D7-B185-5FE0-EC44-F51FAB493DBF}"/>
          </ac:spMkLst>
        </pc:spChg>
        <pc:spChg chg="add del">
          <ac:chgData name="Gaultier LARGE" userId="0db51674e3edcb77" providerId="LiveId" clId="{4E0EE935-38C7-47FD-9371-EAD0B2AC0026}" dt="2023-11-08T19:12:15.361" v="264" actId="22"/>
          <ac:spMkLst>
            <pc:docMk/>
            <pc:sldMk cId="653864776" sldId="472"/>
            <ac:spMk id="5" creationId="{A14526FD-6534-8EC8-9763-D553FFE4DF97}"/>
          </ac:spMkLst>
        </pc:spChg>
        <pc:picChg chg="add mod">
          <ac:chgData name="Gaultier LARGE" userId="0db51674e3edcb77" providerId="LiveId" clId="{4E0EE935-38C7-47FD-9371-EAD0B2AC0026}" dt="2023-11-08T19:12:30.581" v="266" actId="1076"/>
          <ac:picMkLst>
            <pc:docMk/>
            <pc:sldMk cId="653864776" sldId="472"/>
            <ac:picMk id="7" creationId="{100CE994-2627-7DC2-4582-75B14750E303}"/>
          </ac:picMkLst>
        </pc:picChg>
      </pc:sldChg>
      <pc:sldChg chg="addSp delSp modSp new mod ord">
        <pc:chgData name="Gaultier LARGE" userId="0db51674e3edcb77" providerId="LiveId" clId="{4E0EE935-38C7-47FD-9371-EAD0B2AC0026}" dt="2023-11-08T20:03:50.681" v="1051" actId="404"/>
        <pc:sldMkLst>
          <pc:docMk/>
          <pc:sldMk cId="3199367798" sldId="473"/>
        </pc:sldMkLst>
        <pc:spChg chg="mod">
          <ac:chgData name="Gaultier LARGE" userId="0db51674e3edcb77" providerId="LiveId" clId="{4E0EE935-38C7-47FD-9371-EAD0B2AC0026}" dt="2023-11-08T19:13:34.313" v="293" actId="20577"/>
          <ac:spMkLst>
            <pc:docMk/>
            <pc:sldMk cId="3199367798" sldId="473"/>
            <ac:spMk id="2" creationId="{4BF912FC-1EF5-00D0-F454-4FB5BB34826F}"/>
          </ac:spMkLst>
        </pc:spChg>
        <pc:spChg chg="mod">
          <ac:chgData name="Gaultier LARGE" userId="0db51674e3edcb77" providerId="LiveId" clId="{4E0EE935-38C7-47FD-9371-EAD0B2AC0026}" dt="2023-11-08T20:03:50.681" v="1051" actId="404"/>
          <ac:spMkLst>
            <pc:docMk/>
            <pc:sldMk cId="3199367798" sldId="473"/>
            <ac:spMk id="3" creationId="{8A692A7A-1925-0FC3-6DEC-8C810FB1E874}"/>
          </ac:spMkLst>
        </pc:spChg>
        <pc:spChg chg="add del">
          <ac:chgData name="Gaultier LARGE" userId="0db51674e3edcb77" providerId="LiveId" clId="{4E0EE935-38C7-47FD-9371-EAD0B2AC0026}" dt="2023-11-08T19:16:10.453" v="312"/>
          <ac:spMkLst>
            <pc:docMk/>
            <pc:sldMk cId="3199367798" sldId="473"/>
            <ac:spMk id="6" creationId="{454EEEA5-AD4D-5633-8A14-26DEC3ED7D38}"/>
          </ac:spMkLst>
        </pc:spChg>
        <pc:spChg chg="add del">
          <ac:chgData name="Gaultier LARGE" userId="0db51674e3edcb77" providerId="LiveId" clId="{4E0EE935-38C7-47FD-9371-EAD0B2AC0026}" dt="2023-11-08T19:16:13.696" v="314"/>
          <ac:spMkLst>
            <pc:docMk/>
            <pc:sldMk cId="3199367798" sldId="473"/>
            <ac:spMk id="7" creationId="{FA1E9F77-6FA5-ACD0-5CA8-EFC925CD8356}"/>
          </ac:spMkLst>
        </pc:spChg>
        <pc:spChg chg="add del">
          <ac:chgData name="Gaultier LARGE" userId="0db51674e3edcb77" providerId="LiveId" clId="{4E0EE935-38C7-47FD-9371-EAD0B2AC0026}" dt="2023-11-08T19:16:15.077" v="316"/>
          <ac:spMkLst>
            <pc:docMk/>
            <pc:sldMk cId="3199367798" sldId="473"/>
            <ac:spMk id="8" creationId="{CF5AB392-800C-C25C-B9B6-A4FDF5C73571}"/>
          </ac:spMkLst>
        </pc:spChg>
        <pc:spChg chg="add del mod">
          <ac:chgData name="Gaultier LARGE" userId="0db51674e3edcb77" providerId="LiveId" clId="{4E0EE935-38C7-47FD-9371-EAD0B2AC0026}" dt="2023-11-08T19:16:45.702" v="324" actId="478"/>
          <ac:spMkLst>
            <pc:docMk/>
            <pc:sldMk cId="3199367798" sldId="473"/>
            <ac:spMk id="9" creationId="{BB77510D-69D1-B3C2-5557-81709650F718}"/>
          </ac:spMkLst>
        </pc:spChg>
        <pc:picChg chg="add mod">
          <ac:chgData name="Gaultier LARGE" userId="0db51674e3edcb77" providerId="LiveId" clId="{4E0EE935-38C7-47FD-9371-EAD0B2AC0026}" dt="2023-11-08T19:17:04.145" v="329" actId="1076"/>
          <ac:picMkLst>
            <pc:docMk/>
            <pc:sldMk cId="3199367798" sldId="473"/>
            <ac:picMk id="5" creationId="{95BFC6B2-B186-3AC0-81D2-3086AA1611D9}"/>
          </ac:picMkLst>
        </pc:picChg>
      </pc:sldChg>
      <pc:sldChg chg="addSp delSp modSp new mod">
        <pc:chgData name="Gaultier LARGE" userId="0db51674e3edcb77" providerId="LiveId" clId="{4E0EE935-38C7-47FD-9371-EAD0B2AC0026}" dt="2023-11-08T19:18:54.814" v="351"/>
        <pc:sldMkLst>
          <pc:docMk/>
          <pc:sldMk cId="3568360806" sldId="474"/>
        </pc:sldMkLst>
        <pc:spChg chg="mod">
          <ac:chgData name="Gaultier LARGE" userId="0db51674e3edcb77" providerId="LiveId" clId="{4E0EE935-38C7-47FD-9371-EAD0B2AC0026}" dt="2023-11-08T19:18:12.220" v="337"/>
          <ac:spMkLst>
            <pc:docMk/>
            <pc:sldMk cId="3568360806" sldId="474"/>
            <ac:spMk id="2" creationId="{B8A3440E-BED6-ED3C-21F9-2CFAA14286AA}"/>
          </ac:spMkLst>
        </pc:spChg>
        <pc:spChg chg="add del mod">
          <ac:chgData name="Gaultier LARGE" userId="0db51674e3edcb77" providerId="LiveId" clId="{4E0EE935-38C7-47FD-9371-EAD0B2AC0026}" dt="2023-11-08T19:18:53.245" v="349" actId="5793"/>
          <ac:spMkLst>
            <pc:docMk/>
            <pc:sldMk cId="3568360806" sldId="474"/>
            <ac:spMk id="3" creationId="{D079B40D-6225-6F93-BEA5-F3A4E3F807E5}"/>
          </ac:spMkLst>
        </pc:spChg>
        <pc:spChg chg="add del">
          <ac:chgData name="Gaultier LARGE" userId="0db51674e3edcb77" providerId="LiveId" clId="{4E0EE935-38C7-47FD-9371-EAD0B2AC0026}" dt="2023-11-08T19:18:04.489" v="332" actId="22"/>
          <ac:spMkLst>
            <pc:docMk/>
            <pc:sldMk cId="3568360806" sldId="474"/>
            <ac:spMk id="5" creationId="{8D018F70-4C2C-F08B-DCE7-643AC65152A6}"/>
          </ac:spMkLst>
        </pc:spChg>
        <pc:spChg chg="add del mod">
          <ac:chgData name="Gaultier LARGE" userId="0db51674e3edcb77" providerId="LiveId" clId="{4E0EE935-38C7-47FD-9371-EAD0B2AC0026}" dt="2023-11-08T19:18:42.997" v="342"/>
          <ac:spMkLst>
            <pc:docMk/>
            <pc:sldMk cId="3568360806" sldId="474"/>
            <ac:spMk id="8" creationId="{BEC443A1-D2CD-896A-C806-8B01037FBEF0}"/>
          </ac:spMkLst>
        </pc:spChg>
        <pc:spChg chg="add del">
          <ac:chgData name="Gaultier LARGE" userId="0db51674e3edcb77" providerId="LiveId" clId="{4E0EE935-38C7-47FD-9371-EAD0B2AC0026}" dt="2023-11-08T19:18:44.965" v="345"/>
          <ac:spMkLst>
            <pc:docMk/>
            <pc:sldMk cId="3568360806" sldId="474"/>
            <ac:spMk id="9" creationId="{DBA5FD9A-9DDC-8571-BAAD-D7CCD0612223}"/>
          </ac:spMkLst>
        </pc:spChg>
        <pc:spChg chg="add del mod">
          <ac:chgData name="Gaultier LARGE" userId="0db51674e3edcb77" providerId="LiveId" clId="{4E0EE935-38C7-47FD-9371-EAD0B2AC0026}" dt="2023-11-08T19:18:54.814" v="351"/>
          <ac:spMkLst>
            <pc:docMk/>
            <pc:sldMk cId="3568360806" sldId="474"/>
            <ac:spMk id="10" creationId="{077D2C10-3A32-6A34-430A-E19A886B774C}"/>
          </ac:spMkLst>
        </pc:spChg>
        <pc:picChg chg="add mod">
          <ac:chgData name="Gaultier LARGE" userId="0db51674e3edcb77" providerId="LiveId" clId="{4E0EE935-38C7-47FD-9371-EAD0B2AC0026}" dt="2023-11-08T19:18:27.998" v="339" actId="1076"/>
          <ac:picMkLst>
            <pc:docMk/>
            <pc:sldMk cId="3568360806" sldId="474"/>
            <ac:picMk id="7" creationId="{2BEF2CA4-2F63-4E45-7844-FD2E16C6A6DF}"/>
          </ac:picMkLst>
        </pc:picChg>
      </pc:sldChg>
      <pc:sldChg chg="addSp modSp new mod">
        <pc:chgData name="Gaultier LARGE" userId="0db51674e3edcb77" providerId="LiveId" clId="{4E0EE935-38C7-47FD-9371-EAD0B2AC0026}" dt="2023-11-08T20:02:38.060" v="1045" actId="14100"/>
        <pc:sldMkLst>
          <pc:docMk/>
          <pc:sldMk cId="925786077" sldId="475"/>
        </pc:sldMkLst>
        <pc:spChg chg="mod">
          <ac:chgData name="Gaultier LARGE" userId="0db51674e3edcb77" providerId="LiveId" clId="{4E0EE935-38C7-47FD-9371-EAD0B2AC0026}" dt="2023-11-08T19:22:49.629" v="369"/>
          <ac:spMkLst>
            <pc:docMk/>
            <pc:sldMk cId="925786077" sldId="475"/>
            <ac:spMk id="2" creationId="{26556EC8-E298-5A2D-85A0-FA1B0C05C18A}"/>
          </ac:spMkLst>
        </pc:spChg>
        <pc:spChg chg="mod">
          <ac:chgData name="Gaultier LARGE" userId="0db51674e3edcb77" providerId="LiveId" clId="{4E0EE935-38C7-47FD-9371-EAD0B2AC0026}" dt="2023-11-08T20:02:38.060" v="1045" actId="14100"/>
          <ac:spMkLst>
            <pc:docMk/>
            <pc:sldMk cId="925786077" sldId="475"/>
            <ac:spMk id="3" creationId="{6A4C01F3-80F8-C8DF-97A0-4332DBC3403A}"/>
          </ac:spMkLst>
        </pc:spChg>
        <pc:picChg chg="add mod">
          <ac:chgData name="Gaultier LARGE" userId="0db51674e3edcb77" providerId="LiveId" clId="{4E0EE935-38C7-47FD-9371-EAD0B2AC0026}" dt="2023-11-08T19:24:24.623" v="506" actId="1076"/>
          <ac:picMkLst>
            <pc:docMk/>
            <pc:sldMk cId="925786077" sldId="475"/>
            <ac:picMk id="5" creationId="{E99319F9-EECE-888B-1D01-2612AFA2DFBE}"/>
          </ac:picMkLst>
        </pc:picChg>
        <pc:picChg chg="add mod">
          <ac:chgData name="Gaultier LARGE" userId="0db51674e3edcb77" providerId="LiveId" clId="{4E0EE935-38C7-47FD-9371-EAD0B2AC0026}" dt="2023-11-08T19:24:49.145" v="508" actId="1076"/>
          <ac:picMkLst>
            <pc:docMk/>
            <pc:sldMk cId="925786077" sldId="475"/>
            <ac:picMk id="7" creationId="{6B914237-70A9-5CC0-68D3-9E99EE21B1FD}"/>
          </ac:picMkLst>
        </pc:picChg>
      </pc:sldChg>
      <pc:sldChg chg="delSp modSp add del mod setBg delDesignElem">
        <pc:chgData name="Gaultier LARGE" userId="0db51674e3edcb77" providerId="LiveId" clId="{4E0EE935-38C7-47FD-9371-EAD0B2AC0026}" dt="2023-11-08T19:22:37.835" v="366" actId="2696"/>
        <pc:sldMkLst>
          <pc:docMk/>
          <pc:sldMk cId="570950451" sldId="476"/>
        </pc:sldMkLst>
        <pc:spChg chg="mod">
          <ac:chgData name="Gaultier LARGE" userId="0db51674e3edcb77" providerId="LiveId" clId="{4E0EE935-38C7-47FD-9371-EAD0B2AC0026}" dt="2023-11-08T19:22:30.728" v="364" actId="21"/>
          <ac:spMkLst>
            <pc:docMk/>
            <pc:sldMk cId="570950451" sldId="476"/>
            <ac:spMk id="2" creationId="{48A1D9C1-38F6-3785-260F-2CBFDA58EADD}"/>
          </ac:spMkLst>
        </pc:spChg>
        <pc:spChg chg="del">
          <ac:chgData name="Gaultier LARGE" userId="0db51674e3edcb77" providerId="LiveId" clId="{4E0EE935-38C7-47FD-9371-EAD0B2AC0026}" dt="2023-11-08T19:21:42.768" v="356"/>
          <ac:spMkLst>
            <pc:docMk/>
            <pc:sldMk cId="570950451" sldId="476"/>
            <ac:spMk id="9" creationId="{A8DB9CD9-59B1-4D73-BC4C-98796A48EF9B}"/>
          </ac:spMkLst>
        </pc:spChg>
        <pc:spChg chg="del">
          <ac:chgData name="Gaultier LARGE" userId="0db51674e3edcb77" providerId="LiveId" clId="{4E0EE935-38C7-47FD-9371-EAD0B2AC0026}" dt="2023-11-08T19:21:42.768" v="356"/>
          <ac:spMkLst>
            <pc:docMk/>
            <pc:sldMk cId="570950451" sldId="476"/>
            <ac:spMk id="11" creationId="{8874A6A9-41FF-4E33-AFA8-F9F81436A59E}"/>
          </ac:spMkLst>
        </pc:spChg>
        <pc:grpChg chg="del">
          <ac:chgData name="Gaultier LARGE" userId="0db51674e3edcb77" providerId="LiveId" clId="{4E0EE935-38C7-47FD-9371-EAD0B2AC0026}" dt="2023-11-08T19:21:42.768" v="356"/>
          <ac:grpSpMkLst>
            <pc:docMk/>
            <pc:sldMk cId="570950451" sldId="476"/>
            <ac:grpSpMk id="13" creationId="{721D730E-1F97-4071-B143-B05E6D2599BC}"/>
          </ac:grpSpMkLst>
        </pc:grpChg>
      </pc:sldChg>
      <pc:sldChg chg="modSp add mod ord">
        <pc:chgData name="Gaultier LARGE" userId="0db51674e3edcb77" providerId="LiveId" clId="{4E0EE935-38C7-47FD-9371-EAD0B2AC0026}" dt="2023-11-08T19:22:33.747" v="365"/>
        <pc:sldMkLst>
          <pc:docMk/>
          <pc:sldMk cId="1742250228" sldId="477"/>
        </pc:sldMkLst>
        <pc:spChg chg="mod">
          <ac:chgData name="Gaultier LARGE" userId="0db51674e3edcb77" providerId="LiveId" clId="{4E0EE935-38C7-47FD-9371-EAD0B2AC0026}" dt="2023-11-08T19:22:33.747" v="365"/>
          <ac:spMkLst>
            <pc:docMk/>
            <pc:sldMk cId="1742250228" sldId="477"/>
            <ac:spMk id="2" creationId="{48A1D9C1-38F6-3785-260F-2CBFDA58EADD}"/>
          </ac:spMkLst>
        </pc:spChg>
      </pc:sldChg>
      <pc:sldChg chg="addSp modSp new mod">
        <pc:chgData name="Gaultier LARGE" userId="0db51674e3edcb77" providerId="LiveId" clId="{4E0EE935-38C7-47FD-9371-EAD0B2AC0026}" dt="2023-11-08T19:26:12.333" v="607" actId="14100"/>
        <pc:sldMkLst>
          <pc:docMk/>
          <pc:sldMk cId="73088121" sldId="478"/>
        </pc:sldMkLst>
        <pc:spChg chg="mod">
          <ac:chgData name="Gaultier LARGE" userId="0db51674e3edcb77" providerId="LiveId" clId="{4E0EE935-38C7-47FD-9371-EAD0B2AC0026}" dt="2023-11-08T19:25:19.652" v="510"/>
          <ac:spMkLst>
            <pc:docMk/>
            <pc:sldMk cId="73088121" sldId="478"/>
            <ac:spMk id="2" creationId="{519F8F16-56C4-9689-80FA-25069F94A69B}"/>
          </ac:spMkLst>
        </pc:spChg>
        <pc:spChg chg="mod">
          <ac:chgData name="Gaultier LARGE" userId="0db51674e3edcb77" providerId="LiveId" clId="{4E0EE935-38C7-47FD-9371-EAD0B2AC0026}" dt="2023-11-08T19:25:46.219" v="602" actId="20577"/>
          <ac:spMkLst>
            <pc:docMk/>
            <pc:sldMk cId="73088121" sldId="478"/>
            <ac:spMk id="3" creationId="{FE57759B-F317-3707-12A0-C3EA95F2C38A}"/>
          </ac:spMkLst>
        </pc:spChg>
        <pc:picChg chg="add mod">
          <ac:chgData name="Gaultier LARGE" userId="0db51674e3edcb77" providerId="LiveId" clId="{4E0EE935-38C7-47FD-9371-EAD0B2AC0026}" dt="2023-11-08T19:25:57.848" v="604" actId="1076"/>
          <ac:picMkLst>
            <pc:docMk/>
            <pc:sldMk cId="73088121" sldId="478"/>
            <ac:picMk id="5" creationId="{679EC1F8-DA07-4CF0-994B-30BFC5E1E124}"/>
          </ac:picMkLst>
        </pc:picChg>
        <pc:picChg chg="add mod">
          <ac:chgData name="Gaultier LARGE" userId="0db51674e3edcb77" providerId="LiveId" clId="{4E0EE935-38C7-47FD-9371-EAD0B2AC0026}" dt="2023-11-08T19:26:12.333" v="607" actId="14100"/>
          <ac:picMkLst>
            <pc:docMk/>
            <pc:sldMk cId="73088121" sldId="478"/>
            <ac:picMk id="7" creationId="{AD4D369A-8E1D-985F-4E3B-21DD965038FD}"/>
          </ac:picMkLst>
        </pc:picChg>
      </pc:sldChg>
      <pc:sldChg chg="addSp delSp modSp new mod">
        <pc:chgData name="Gaultier LARGE" userId="0db51674e3edcb77" providerId="LiveId" clId="{4E0EE935-38C7-47FD-9371-EAD0B2AC0026}" dt="2023-11-08T19:32:31.638" v="658" actId="20577"/>
        <pc:sldMkLst>
          <pc:docMk/>
          <pc:sldMk cId="2958198051" sldId="479"/>
        </pc:sldMkLst>
        <pc:spChg chg="mod">
          <ac:chgData name="Gaultier LARGE" userId="0db51674e3edcb77" providerId="LiveId" clId="{4E0EE935-38C7-47FD-9371-EAD0B2AC0026}" dt="2023-11-08T19:31:47.102" v="640"/>
          <ac:spMkLst>
            <pc:docMk/>
            <pc:sldMk cId="2958198051" sldId="479"/>
            <ac:spMk id="2" creationId="{A4A632CD-5723-1A02-C7A2-938348F760B5}"/>
          </ac:spMkLst>
        </pc:spChg>
        <pc:spChg chg="add del mod">
          <ac:chgData name="Gaultier LARGE" userId="0db51674e3edcb77" providerId="LiveId" clId="{4E0EE935-38C7-47FD-9371-EAD0B2AC0026}" dt="2023-11-08T19:32:31.638" v="658" actId="20577"/>
          <ac:spMkLst>
            <pc:docMk/>
            <pc:sldMk cId="2958198051" sldId="479"/>
            <ac:spMk id="3" creationId="{386477C6-FFBC-962E-F959-ED3371734482}"/>
          </ac:spMkLst>
        </pc:spChg>
        <pc:spChg chg="add del mod">
          <ac:chgData name="Gaultier LARGE" userId="0db51674e3edcb77" providerId="LiveId" clId="{4E0EE935-38C7-47FD-9371-EAD0B2AC0026}" dt="2023-11-08T19:32:23.640" v="654"/>
          <ac:spMkLst>
            <pc:docMk/>
            <pc:sldMk cId="2958198051" sldId="479"/>
            <ac:spMk id="4" creationId="{696D5542-A39F-3B39-7235-0E874185840D}"/>
          </ac:spMkLst>
        </pc:spChg>
      </pc:sldChg>
      <pc:sldChg chg="modSp add mod ord">
        <pc:chgData name="Gaultier LARGE" userId="0db51674e3edcb77" providerId="LiveId" clId="{4E0EE935-38C7-47FD-9371-EAD0B2AC0026}" dt="2023-11-08T19:31:57.904" v="652" actId="20577"/>
        <pc:sldMkLst>
          <pc:docMk/>
          <pc:sldMk cId="3056737946" sldId="480"/>
        </pc:sldMkLst>
        <pc:spChg chg="mod">
          <ac:chgData name="Gaultier LARGE" userId="0db51674e3edcb77" providerId="LiveId" clId="{4E0EE935-38C7-47FD-9371-EAD0B2AC0026}" dt="2023-11-08T19:28:50.602" v="633" actId="20577"/>
          <ac:spMkLst>
            <pc:docMk/>
            <pc:sldMk cId="3056737946" sldId="480"/>
            <ac:spMk id="2" creationId="{48A1D9C1-38F6-3785-260F-2CBFDA58EADD}"/>
          </ac:spMkLst>
        </pc:spChg>
        <pc:spChg chg="mod">
          <ac:chgData name="Gaultier LARGE" userId="0db51674e3edcb77" providerId="LiveId" clId="{4E0EE935-38C7-47FD-9371-EAD0B2AC0026}" dt="2023-11-08T19:31:57.904" v="652" actId="20577"/>
          <ac:spMkLst>
            <pc:docMk/>
            <pc:sldMk cId="3056737946" sldId="480"/>
            <ac:spMk id="4" creationId="{25D4D637-E4C8-FD97-1865-DEBC1019AA9C}"/>
          </ac:spMkLst>
        </pc:spChg>
      </pc:sldChg>
      <pc:sldChg chg="addSp delSp modSp new mod">
        <pc:chgData name="Gaultier LARGE" userId="0db51674e3edcb77" providerId="LiveId" clId="{4E0EE935-38C7-47FD-9371-EAD0B2AC0026}" dt="2023-11-08T19:37:22.763" v="676" actId="1076"/>
        <pc:sldMkLst>
          <pc:docMk/>
          <pc:sldMk cId="383687555" sldId="481"/>
        </pc:sldMkLst>
        <pc:spChg chg="mod">
          <ac:chgData name="Gaultier LARGE" userId="0db51674e3edcb77" providerId="LiveId" clId="{4E0EE935-38C7-47FD-9371-EAD0B2AC0026}" dt="2023-11-08T19:36:22.409" v="662"/>
          <ac:spMkLst>
            <pc:docMk/>
            <pc:sldMk cId="383687555" sldId="481"/>
            <ac:spMk id="2" creationId="{F6821639-30EB-3521-8158-A8079FFA0155}"/>
          </ac:spMkLst>
        </pc:spChg>
        <pc:spChg chg="add del mod">
          <ac:chgData name="Gaultier LARGE" userId="0db51674e3edcb77" providerId="LiveId" clId="{4E0EE935-38C7-47FD-9371-EAD0B2AC0026}" dt="2023-11-08T19:36:41.526" v="669" actId="14100"/>
          <ac:spMkLst>
            <pc:docMk/>
            <pc:sldMk cId="383687555" sldId="481"/>
            <ac:spMk id="3" creationId="{4A7A989D-F79C-1996-BFAD-5C258A172E9A}"/>
          </ac:spMkLst>
        </pc:spChg>
        <pc:spChg chg="add del mod">
          <ac:chgData name="Gaultier LARGE" userId="0db51674e3edcb77" providerId="LiveId" clId="{4E0EE935-38C7-47FD-9371-EAD0B2AC0026}" dt="2023-11-08T19:36:32.087" v="664"/>
          <ac:spMkLst>
            <pc:docMk/>
            <pc:sldMk cId="383687555" sldId="481"/>
            <ac:spMk id="4" creationId="{D3EBBE55-81C7-0B13-0B77-CE3B78AB2374}"/>
          </ac:spMkLst>
        </pc:spChg>
        <pc:spChg chg="add del mod">
          <ac:chgData name="Gaultier LARGE" userId="0db51674e3edcb77" providerId="LiveId" clId="{4E0EE935-38C7-47FD-9371-EAD0B2AC0026}" dt="2023-11-08T19:36:54.023" v="671"/>
          <ac:spMkLst>
            <pc:docMk/>
            <pc:sldMk cId="383687555" sldId="481"/>
            <ac:spMk id="6" creationId="{AF44F223-D4B9-576C-A957-DD099A28F741}"/>
          </ac:spMkLst>
        </pc:spChg>
        <pc:picChg chg="add del mod">
          <ac:chgData name="Gaultier LARGE" userId="0db51674e3edcb77" providerId="LiveId" clId="{4E0EE935-38C7-47FD-9371-EAD0B2AC0026}" dt="2023-11-08T19:37:13.608" v="674" actId="478"/>
          <ac:picMkLst>
            <pc:docMk/>
            <pc:sldMk cId="383687555" sldId="481"/>
            <ac:picMk id="8" creationId="{43FBBE12-10E9-2633-320D-8030E34EB0C5}"/>
          </ac:picMkLst>
        </pc:picChg>
        <pc:picChg chg="add mod">
          <ac:chgData name="Gaultier LARGE" userId="0db51674e3edcb77" providerId="LiveId" clId="{4E0EE935-38C7-47FD-9371-EAD0B2AC0026}" dt="2023-11-08T19:37:22.763" v="676" actId="1076"/>
          <ac:picMkLst>
            <pc:docMk/>
            <pc:sldMk cId="383687555" sldId="481"/>
            <ac:picMk id="10" creationId="{D4C01DFB-81EF-2F23-35E3-74EC75F5E825}"/>
          </ac:picMkLst>
        </pc:picChg>
      </pc:sldChg>
      <pc:sldChg chg="addSp delSp modSp new mod">
        <pc:chgData name="Gaultier LARGE" userId="0db51674e3edcb77" providerId="LiveId" clId="{4E0EE935-38C7-47FD-9371-EAD0B2AC0026}" dt="2023-11-13T07:42:55.436" v="4330" actId="20577"/>
        <pc:sldMkLst>
          <pc:docMk/>
          <pc:sldMk cId="256469672" sldId="482"/>
        </pc:sldMkLst>
        <pc:spChg chg="mod">
          <ac:chgData name="Gaultier LARGE" userId="0db51674e3edcb77" providerId="LiveId" clId="{4E0EE935-38C7-47FD-9371-EAD0B2AC0026}" dt="2023-11-08T19:39:28.421" v="701" actId="20577"/>
          <ac:spMkLst>
            <pc:docMk/>
            <pc:sldMk cId="256469672" sldId="482"/>
            <ac:spMk id="2" creationId="{442F5865-A2CC-8CA9-56C8-4C89E395F0CB}"/>
          </ac:spMkLst>
        </pc:spChg>
        <pc:spChg chg="add del mod">
          <ac:chgData name="Gaultier LARGE" userId="0db51674e3edcb77" providerId="LiveId" clId="{4E0EE935-38C7-47FD-9371-EAD0B2AC0026}" dt="2023-11-13T07:42:55.436" v="4330" actId="20577"/>
          <ac:spMkLst>
            <pc:docMk/>
            <pc:sldMk cId="256469672" sldId="482"/>
            <ac:spMk id="3" creationId="{31741B3D-8763-E5A7-B8A2-03158E91973A}"/>
          </ac:spMkLst>
        </pc:spChg>
        <pc:spChg chg="add del mod">
          <ac:chgData name="Gaultier LARGE" userId="0db51674e3edcb77" providerId="LiveId" clId="{4E0EE935-38C7-47FD-9371-EAD0B2AC0026}" dt="2023-11-08T19:39:38.781" v="703"/>
          <ac:spMkLst>
            <pc:docMk/>
            <pc:sldMk cId="256469672" sldId="482"/>
            <ac:spMk id="4" creationId="{4A9971DE-C6F8-C539-2F19-01D279C73E02}"/>
          </ac:spMkLst>
        </pc:spChg>
      </pc:sldChg>
      <pc:sldChg chg="addSp modSp new mod">
        <pc:chgData name="Gaultier LARGE" userId="0db51674e3edcb77" providerId="LiveId" clId="{4E0EE935-38C7-47FD-9371-EAD0B2AC0026}" dt="2023-11-09T20:13:05" v="2105" actId="1076"/>
        <pc:sldMkLst>
          <pc:docMk/>
          <pc:sldMk cId="2164484369" sldId="483"/>
        </pc:sldMkLst>
        <pc:spChg chg="mod">
          <ac:chgData name="Gaultier LARGE" userId="0db51674e3edcb77" providerId="LiveId" clId="{4E0EE935-38C7-47FD-9371-EAD0B2AC0026}" dt="2023-11-08T19:45:12.457" v="750" actId="20577"/>
          <ac:spMkLst>
            <pc:docMk/>
            <pc:sldMk cId="2164484369" sldId="483"/>
            <ac:spMk id="2" creationId="{272B60DC-FF6B-77A0-6AC2-CD3AF11BCB42}"/>
          </ac:spMkLst>
        </pc:spChg>
        <pc:picChg chg="add mod modCrop">
          <ac:chgData name="Gaultier LARGE" userId="0db51674e3edcb77" providerId="LiveId" clId="{4E0EE935-38C7-47FD-9371-EAD0B2AC0026}" dt="2023-11-09T20:13:05" v="2105" actId="1076"/>
          <ac:picMkLst>
            <pc:docMk/>
            <pc:sldMk cId="2164484369" sldId="483"/>
            <ac:picMk id="5" creationId="{2A3CFC8E-C5E3-F4EB-B6BE-D9A12FE530CA}"/>
          </ac:picMkLst>
        </pc:picChg>
        <pc:picChg chg="add mod modCrop">
          <ac:chgData name="Gaultier LARGE" userId="0db51674e3edcb77" providerId="LiveId" clId="{4E0EE935-38C7-47FD-9371-EAD0B2AC0026}" dt="2023-11-09T20:13:03.313" v="2104" actId="1076"/>
          <ac:picMkLst>
            <pc:docMk/>
            <pc:sldMk cId="2164484369" sldId="483"/>
            <ac:picMk id="6" creationId="{73775BAB-2A20-749B-56D8-3E4DC9D053DC}"/>
          </ac:picMkLst>
        </pc:picChg>
      </pc:sldChg>
      <pc:sldChg chg="addSp delSp modSp new mod">
        <pc:chgData name="Gaultier LARGE" userId="0db51674e3edcb77" providerId="LiveId" clId="{4E0EE935-38C7-47FD-9371-EAD0B2AC0026}" dt="2023-11-08T19:51:23.804" v="771" actId="1076"/>
        <pc:sldMkLst>
          <pc:docMk/>
          <pc:sldMk cId="3167443352" sldId="484"/>
        </pc:sldMkLst>
        <pc:spChg chg="mod">
          <ac:chgData name="Gaultier LARGE" userId="0db51674e3edcb77" providerId="LiveId" clId="{4E0EE935-38C7-47FD-9371-EAD0B2AC0026}" dt="2023-11-08T19:45:55.922" v="752"/>
          <ac:spMkLst>
            <pc:docMk/>
            <pc:sldMk cId="3167443352" sldId="484"/>
            <ac:spMk id="2" creationId="{CEF62F4B-BB3D-69DA-508A-642E7EB0EB0B}"/>
          </ac:spMkLst>
        </pc:spChg>
        <pc:spChg chg="add del mod">
          <ac:chgData name="Gaultier LARGE" userId="0db51674e3edcb77" providerId="LiveId" clId="{4E0EE935-38C7-47FD-9371-EAD0B2AC0026}" dt="2023-11-08T19:46:28.350" v="762" actId="14100"/>
          <ac:spMkLst>
            <pc:docMk/>
            <pc:sldMk cId="3167443352" sldId="484"/>
            <ac:spMk id="3" creationId="{BEBD0B90-F4A3-3FB7-ABF6-8EF02B208B16}"/>
          </ac:spMkLst>
        </pc:spChg>
        <pc:spChg chg="add del mod">
          <ac:chgData name="Gaultier LARGE" userId="0db51674e3edcb77" providerId="LiveId" clId="{4E0EE935-38C7-47FD-9371-EAD0B2AC0026}" dt="2023-11-08T19:46:17.011" v="754"/>
          <ac:spMkLst>
            <pc:docMk/>
            <pc:sldMk cId="3167443352" sldId="484"/>
            <ac:spMk id="4" creationId="{5E5F6EDA-0A6E-C1B9-6EAC-165AB86E8DA2}"/>
          </ac:spMkLst>
        </pc:spChg>
        <pc:spChg chg="add del">
          <ac:chgData name="Gaultier LARGE" userId="0db51674e3edcb77" providerId="LiveId" clId="{4E0EE935-38C7-47FD-9371-EAD0B2AC0026}" dt="2023-11-08T19:46:21.548" v="757" actId="22"/>
          <ac:spMkLst>
            <pc:docMk/>
            <pc:sldMk cId="3167443352" sldId="484"/>
            <ac:spMk id="6" creationId="{34A7AFB8-5B36-54FC-BB02-11985DAB617E}"/>
          </ac:spMkLst>
        </pc:spChg>
        <pc:picChg chg="add del mod">
          <ac:chgData name="Gaultier LARGE" userId="0db51674e3edcb77" providerId="LiveId" clId="{4E0EE935-38C7-47FD-9371-EAD0B2AC0026}" dt="2023-11-08T19:50:56.584" v="765" actId="21"/>
          <ac:picMkLst>
            <pc:docMk/>
            <pc:sldMk cId="3167443352" sldId="484"/>
            <ac:picMk id="8" creationId="{40751598-D48F-713F-DB58-7B63C5A20CD3}"/>
          </ac:picMkLst>
        </pc:picChg>
        <pc:picChg chg="add mod">
          <ac:chgData name="Gaultier LARGE" userId="0db51674e3edcb77" providerId="LiveId" clId="{4E0EE935-38C7-47FD-9371-EAD0B2AC0026}" dt="2023-11-08T19:51:02.142" v="767" actId="14100"/>
          <ac:picMkLst>
            <pc:docMk/>
            <pc:sldMk cId="3167443352" sldId="484"/>
            <ac:picMk id="9" creationId="{E205A9DA-2D5E-1AEE-C441-15ED4F4C3EC6}"/>
          </ac:picMkLst>
        </pc:picChg>
        <pc:picChg chg="add mod">
          <ac:chgData name="Gaultier LARGE" userId="0db51674e3edcb77" providerId="LiveId" clId="{4E0EE935-38C7-47FD-9371-EAD0B2AC0026}" dt="2023-11-08T19:51:23.804" v="771" actId="1076"/>
          <ac:picMkLst>
            <pc:docMk/>
            <pc:sldMk cId="3167443352" sldId="484"/>
            <ac:picMk id="11" creationId="{1152D4D5-C4CF-486E-21D0-AEEB55204B81}"/>
          </ac:picMkLst>
        </pc:picChg>
      </pc:sldChg>
      <pc:sldChg chg="addSp delSp modSp new mod">
        <pc:chgData name="Gaultier LARGE" userId="0db51674e3edcb77" providerId="LiveId" clId="{4E0EE935-38C7-47FD-9371-EAD0B2AC0026}" dt="2023-11-08T19:53:23.348" v="822" actId="20577"/>
        <pc:sldMkLst>
          <pc:docMk/>
          <pc:sldMk cId="351897167" sldId="485"/>
        </pc:sldMkLst>
        <pc:spChg chg="mod">
          <ac:chgData name="Gaultier LARGE" userId="0db51674e3edcb77" providerId="LiveId" clId="{4E0EE935-38C7-47FD-9371-EAD0B2AC0026}" dt="2023-11-08T19:53:23.348" v="822" actId="20577"/>
          <ac:spMkLst>
            <pc:docMk/>
            <pc:sldMk cId="351897167" sldId="485"/>
            <ac:spMk id="2" creationId="{18B7F2BA-C782-CDD2-E6F9-59B74AF25306}"/>
          </ac:spMkLst>
        </pc:spChg>
        <pc:spChg chg="del mod">
          <ac:chgData name="Gaultier LARGE" userId="0db51674e3edcb77" providerId="LiveId" clId="{4E0EE935-38C7-47FD-9371-EAD0B2AC0026}" dt="2023-11-08T19:52:02.917" v="790" actId="478"/>
          <ac:spMkLst>
            <pc:docMk/>
            <pc:sldMk cId="351897167" sldId="485"/>
            <ac:spMk id="3" creationId="{18AFCD43-2971-84E1-F57B-A5826A7C6115}"/>
          </ac:spMkLst>
        </pc:spChg>
        <pc:spChg chg="add del mod">
          <ac:chgData name="Gaultier LARGE" userId="0db51674e3edcb77" providerId="LiveId" clId="{4E0EE935-38C7-47FD-9371-EAD0B2AC0026}" dt="2023-11-08T19:52:20.956" v="792" actId="478"/>
          <ac:spMkLst>
            <pc:docMk/>
            <pc:sldMk cId="351897167" sldId="485"/>
            <ac:spMk id="5" creationId="{D275F0C5-312F-0F53-F68B-9EE0AA6056D5}"/>
          </ac:spMkLst>
        </pc:spChg>
        <pc:spChg chg="add mod">
          <ac:chgData name="Gaultier LARGE" userId="0db51674e3edcb77" providerId="LiveId" clId="{4E0EE935-38C7-47FD-9371-EAD0B2AC0026}" dt="2023-11-08T19:52:50.057" v="800" actId="1076"/>
          <ac:spMkLst>
            <pc:docMk/>
            <pc:sldMk cId="351897167" sldId="485"/>
            <ac:spMk id="8" creationId="{E303365D-8A4C-2C51-9711-C07C5E228466}"/>
          </ac:spMkLst>
        </pc:spChg>
        <pc:spChg chg="add mod">
          <ac:chgData name="Gaultier LARGE" userId="0db51674e3edcb77" providerId="LiveId" clId="{4E0EE935-38C7-47FD-9371-EAD0B2AC0026}" dt="2023-11-08T19:52:54.633" v="803" actId="14100"/>
          <ac:spMkLst>
            <pc:docMk/>
            <pc:sldMk cId="351897167" sldId="485"/>
            <ac:spMk id="9" creationId="{925C5D38-254B-2C63-876E-519B8A988062}"/>
          </ac:spMkLst>
        </pc:spChg>
        <pc:picChg chg="add mod">
          <ac:chgData name="Gaultier LARGE" userId="0db51674e3edcb77" providerId="LiveId" clId="{4E0EE935-38C7-47FD-9371-EAD0B2AC0026}" dt="2023-11-08T19:52:47.489" v="799" actId="1076"/>
          <ac:picMkLst>
            <pc:docMk/>
            <pc:sldMk cId="351897167" sldId="485"/>
            <ac:picMk id="7" creationId="{D9FF7B8F-F99E-9D09-71A2-B81552E13035}"/>
          </ac:picMkLst>
        </pc:picChg>
        <pc:picChg chg="add mod">
          <ac:chgData name="Gaultier LARGE" userId="0db51674e3edcb77" providerId="LiveId" clId="{4E0EE935-38C7-47FD-9371-EAD0B2AC0026}" dt="2023-11-08T19:52:44.967" v="797" actId="1076"/>
          <ac:picMkLst>
            <pc:docMk/>
            <pc:sldMk cId="351897167" sldId="485"/>
            <ac:picMk id="7170" creationId="{6B79C632-AC22-408B-48BA-7867011C1037}"/>
          </ac:picMkLst>
        </pc:picChg>
        <pc:picChg chg="add mod">
          <ac:chgData name="Gaultier LARGE" userId="0db51674e3edcb77" providerId="LiveId" clId="{4E0EE935-38C7-47FD-9371-EAD0B2AC0026}" dt="2023-11-08T19:52:39.345" v="794" actId="1076"/>
          <ac:picMkLst>
            <pc:docMk/>
            <pc:sldMk cId="351897167" sldId="485"/>
            <ac:picMk id="7172" creationId="{85D71B33-3F08-8FC8-8290-844F90125F2E}"/>
          </ac:picMkLst>
        </pc:picChg>
      </pc:sldChg>
      <pc:sldChg chg="addSp modSp new mod">
        <pc:chgData name="Gaultier LARGE" userId="0db51674e3edcb77" providerId="LiveId" clId="{4E0EE935-38C7-47FD-9371-EAD0B2AC0026}" dt="2023-11-08T19:58:59.773" v="1016" actId="20577"/>
        <pc:sldMkLst>
          <pc:docMk/>
          <pc:sldMk cId="1939765193" sldId="486"/>
        </pc:sldMkLst>
        <pc:spChg chg="mod">
          <ac:chgData name="Gaultier LARGE" userId="0db51674e3edcb77" providerId="LiveId" clId="{4E0EE935-38C7-47FD-9371-EAD0B2AC0026}" dt="2023-11-08T19:54:19.790" v="840" actId="20577"/>
          <ac:spMkLst>
            <pc:docMk/>
            <pc:sldMk cId="1939765193" sldId="486"/>
            <ac:spMk id="2" creationId="{17A0AD22-D7F2-C524-CA46-6A716BCCA0F0}"/>
          </ac:spMkLst>
        </pc:spChg>
        <pc:spChg chg="mod">
          <ac:chgData name="Gaultier LARGE" userId="0db51674e3edcb77" providerId="LiveId" clId="{4E0EE935-38C7-47FD-9371-EAD0B2AC0026}" dt="2023-11-08T19:56:14.885" v="863" actId="14"/>
          <ac:spMkLst>
            <pc:docMk/>
            <pc:sldMk cId="1939765193" sldId="486"/>
            <ac:spMk id="3" creationId="{B3440ED0-9B3F-C310-776B-E8C449BD1404}"/>
          </ac:spMkLst>
        </pc:spChg>
        <pc:spChg chg="add mod">
          <ac:chgData name="Gaultier LARGE" userId="0db51674e3edcb77" providerId="LiveId" clId="{4E0EE935-38C7-47FD-9371-EAD0B2AC0026}" dt="2023-11-08T19:58:13.397" v="904" actId="1076"/>
          <ac:spMkLst>
            <pc:docMk/>
            <pc:sldMk cId="1939765193" sldId="486"/>
            <ac:spMk id="10" creationId="{7A74BA56-F8FC-C179-E3AB-8D3C8F41181F}"/>
          </ac:spMkLst>
        </pc:spChg>
        <pc:spChg chg="add mod">
          <ac:chgData name="Gaultier LARGE" userId="0db51674e3edcb77" providerId="LiveId" clId="{4E0EE935-38C7-47FD-9371-EAD0B2AC0026}" dt="2023-11-08T19:58:50.230" v="974" actId="1076"/>
          <ac:spMkLst>
            <pc:docMk/>
            <pc:sldMk cId="1939765193" sldId="486"/>
            <ac:spMk id="11" creationId="{D292DC7D-56BA-4677-3334-249EB9DDE1A0}"/>
          </ac:spMkLst>
        </pc:spChg>
        <pc:spChg chg="add mod">
          <ac:chgData name="Gaultier LARGE" userId="0db51674e3edcb77" providerId="LiveId" clId="{4E0EE935-38C7-47FD-9371-EAD0B2AC0026}" dt="2023-11-08T19:58:59.773" v="1016" actId="20577"/>
          <ac:spMkLst>
            <pc:docMk/>
            <pc:sldMk cId="1939765193" sldId="486"/>
            <ac:spMk id="12" creationId="{8E35D338-6897-DFAC-591D-A15327876827}"/>
          </ac:spMkLst>
        </pc:spChg>
        <pc:picChg chg="add mod">
          <ac:chgData name="Gaultier LARGE" userId="0db51674e3edcb77" providerId="LiveId" clId="{4E0EE935-38C7-47FD-9371-EAD0B2AC0026}" dt="2023-11-08T19:57:19.712" v="867" actId="1076"/>
          <ac:picMkLst>
            <pc:docMk/>
            <pc:sldMk cId="1939765193" sldId="486"/>
            <ac:picMk id="5" creationId="{AE4EEC96-B7A4-DC81-1FB4-439175033516}"/>
          </ac:picMkLst>
        </pc:picChg>
        <pc:picChg chg="add mod">
          <ac:chgData name="Gaultier LARGE" userId="0db51674e3edcb77" providerId="LiveId" clId="{4E0EE935-38C7-47FD-9371-EAD0B2AC0026}" dt="2023-11-08T19:57:28.462" v="873" actId="1076"/>
          <ac:picMkLst>
            <pc:docMk/>
            <pc:sldMk cId="1939765193" sldId="486"/>
            <ac:picMk id="7" creationId="{2C6E6CF1-E392-73D7-F68D-277079F0D46D}"/>
          </ac:picMkLst>
        </pc:picChg>
        <pc:picChg chg="add mod">
          <ac:chgData name="Gaultier LARGE" userId="0db51674e3edcb77" providerId="LiveId" clId="{4E0EE935-38C7-47FD-9371-EAD0B2AC0026}" dt="2023-11-08T19:57:26.718" v="871" actId="1076"/>
          <ac:picMkLst>
            <pc:docMk/>
            <pc:sldMk cId="1939765193" sldId="486"/>
            <ac:picMk id="9" creationId="{D63089E5-53FB-FFC4-AFDA-1D728EED7F0C}"/>
          </ac:picMkLst>
        </pc:picChg>
      </pc:sldChg>
      <pc:sldChg chg="addSp delSp modSp new mod">
        <pc:chgData name="Gaultier LARGE" userId="0db51674e3edcb77" providerId="LiveId" clId="{4E0EE935-38C7-47FD-9371-EAD0B2AC0026}" dt="2023-11-08T20:12:45.106" v="1306" actId="1076"/>
        <pc:sldMkLst>
          <pc:docMk/>
          <pc:sldMk cId="1208969111" sldId="487"/>
        </pc:sldMkLst>
        <pc:spChg chg="mod">
          <ac:chgData name="Gaultier LARGE" userId="0db51674e3edcb77" providerId="LiveId" clId="{4E0EE935-38C7-47FD-9371-EAD0B2AC0026}" dt="2023-11-08T20:06:30.681" v="1101" actId="20577"/>
          <ac:spMkLst>
            <pc:docMk/>
            <pc:sldMk cId="1208969111" sldId="487"/>
            <ac:spMk id="2" creationId="{B722E45F-D9EB-87C7-B6C8-5F2C120112C7}"/>
          </ac:spMkLst>
        </pc:spChg>
        <pc:spChg chg="del mod">
          <ac:chgData name="Gaultier LARGE" userId="0db51674e3edcb77" providerId="LiveId" clId="{4E0EE935-38C7-47FD-9371-EAD0B2AC0026}" dt="2023-11-08T20:09:25.588" v="1168" actId="478"/>
          <ac:spMkLst>
            <pc:docMk/>
            <pc:sldMk cId="1208969111" sldId="487"/>
            <ac:spMk id="3" creationId="{A5EF441D-6CCE-DD21-6836-C984461DE5F1}"/>
          </ac:spMkLst>
        </pc:spChg>
        <pc:spChg chg="add mod">
          <ac:chgData name="Gaultier LARGE" userId="0db51674e3edcb77" providerId="LiveId" clId="{4E0EE935-38C7-47FD-9371-EAD0B2AC0026}" dt="2023-11-08T20:07:22.068" v="1133" actId="1076"/>
          <ac:spMkLst>
            <pc:docMk/>
            <pc:sldMk cId="1208969111" sldId="487"/>
            <ac:spMk id="4" creationId="{5953775B-C530-A0A7-AFA0-7A726BFF0676}"/>
          </ac:spMkLst>
        </pc:spChg>
        <pc:spChg chg="add mod">
          <ac:chgData name="Gaultier LARGE" userId="0db51674e3edcb77" providerId="LiveId" clId="{4E0EE935-38C7-47FD-9371-EAD0B2AC0026}" dt="2023-11-08T20:10:15.604" v="1217" actId="1076"/>
          <ac:spMkLst>
            <pc:docMk/>
            <pc:sldMk cId="1208969111" sldId="487"/>
            <ac:spMk id="5" creationId="{998EAD3C-86B8-D63A-711A-A4842937A1AC}"/>
          </ac:spMkLst>
        </pc:spChg>
        <pc:spChg chg="add mod">
          <ac:chgData name="Gaultier LARGE" userId="0db51674e3edcb77" providerId="LiveId" clId="{4E0EE935-38C7-47FD-9371-EAD0B2AC0026}" dt="2023-11-08T20:08:29.541" v="1149" actId="1076"/>
          <ac:spMkLst>
            <pc:docMk/>
            <pc:sldMk cId="1208969111" sldId="487"/>
            <ac:spMk id="6" creationId="{152DFC40-E371-E213-9053-2DD4EF20FE10}"/>
          </ac:spMkLst>
        </pc:spChg>
        <pc:spChg chg="add mod">
          <ac:chgData name="Gaultier LARGE" userId="0db51674e3edcb77" providerId="LiveId" clId="{4E0EE935-38C7-47FD-9371-EAD0B2AC0026}" dt="2023-11-08T20:09:08.388" v="1163" actId="13822"/>
          <ac:spMkLst>
            <pc:docMk/>
            <pc:sldMk cId="1208969111" sldId="487"/>
            <ac:spMk id="9" creationId="{037C96B2-AA83-476F-C4C5-9020D5B9AAAB}"/>
          </ac:spMkLst>
        </pc:spChg>
        <pc:spChg chg="add mod">
          <ac:chgData name="Gaultier LARGE" userId="0db51674e3edcb77" providerId="LiveId" clId="{4E0EE935-38C7-47FD-9371-EAD0B2AC0026}" dt="2023-11-08T20:09:12.873" v="1165" actId="13822"/>
          <ac:spMkLst>
            <pc:docMk/>
            <pc:sldMk cId="1208969111" sldId="487"/>
            <ac:spMk id="10" creationId="{A4835CDF-C7A4-3A41-704C-0E0ACF001151}"/>
          </ac:spMkLst>
        </pc:spChg>
        <pc:spChg chg="add mod">
          <ac:chgData name="Gaultier LARGE" userId="0db51674e3edcb77" providerId="LiveId" clId="{4E0EE935-38C7-47FD-9371-EAD0B2AC0026}" dt="2023-11-08T20:12:45.106" v="1306" actId="1076"/>
          <ac:spMkLst>
            <pc:docMk/>
            <pc:sldMk cId="1208969111" sldId="487"/>
            <ac:spMk id="11" creationId="{E311AFAF-EF9A-72DE-FAEC-C2C910A2E36D}"/>
          </ac:spMkLst>
        </pc:spChg>
        <pc:spChg chg="add del mod">
          <ac:chgData name="Gaultier LARGE" userId="0db51674e3edcb77" providerId="LiveId" clId="{4E0EE935-38C7-47FD-9371-EAD0B2AC0026}" dt="2023-11-08T20:09:25.588" v="1170"/>
          <ac:spMkLst>
            <pc:docMk/>
            <pc:sldMk cId="1208969111" sldId="487"/>
            <ac:spMk id="12" creationId="{E5439E20-7B5A-C88C-D638-BA0188423F15}"/>
          </ac:spMkLst>
        </pc:spChg>
        <pc:spChg chg="add mod">
          <ac:chgData name="Gaultier LARGE" userId="0db51674e3edcb77" providerId="LiveId" clId="{4E0EE935-38C7-47FD-9371-EAD0B2AC0026}" dt="2023-11-08T20:10:39.728" v="1243" actId="20577"/>
          <ac:spMkLst>
            <pc:docMk/>
            <pc:sldMk cId="1208969111" sldId="487"/>
            <ac:spMk id="13" creationId="{BFE2F49A-887A-4E6A-B7A9-186450E1766C}"/>
          </ac:spMkLst>
        </pc:spChg>
        <pc:spChg chg="add mod">
          <ac:chgData name="Gaultier LARGE" userId="0db51674e3edcb77" providerId="LiveId" clId="{4E0EE935-38C7-47FD-9371-EAD0B2AC0026}" dt="2023-11-08T20:12:45.106" v="1306" actId="1076"/>
          <ac:spMkLst>
            <pc:docMk/>
            <pc:sldMk cId="1208969111" sldId="487"/>
            <ac:spMk id="14" creationId="{711DE74A-BDAF-32F5-3539-4D26396936AB}"/>
          </ac:spMkLst>
        </pc:spChg>
        <pc:spChg chg="add mod">
          <ac:chgData name="Gaultier LARGE" userId="0db51674e3edcb77" providerId="LiveId" clId="{4E0EE935-38C7-47FD-9371-EAD0B2AC0026}" dt="2023-11-08T20:10:36.905" v="1242" actId="20577"/>
          <ac:spMkLst>
            <pc:docMk/>
            <pc:sldMk cId="1208969111" sldId="487"/>
            <ac:spMk id="15" creationId="{B7CE9A02-3693-A0CE-BF12-EFA99FA31423}"/>
          </ac:spMkLst>
        </pc:spChg>
        <pc:spChg chg="add del mod">
          <ac:chgData name="Gaultier LARGE" userId="0db51674e3edcb77" providerId="LiveId" clId="{4E0EE935-38C7-47FD-9371-EAD0B2AC0026}" dt="2023-11-08T20:12:35.473" v="1304" actId="1076"/>
          <ac:spMkLst>
            <pc:docMk/>
            <pc:sldMk cId="1208969111" sldId="487"/>
            <ac:spMk id="25" creationId="{0AA558F5-A7C0-D0C5-1CB1-5931270D20C5}"/>
          </ac:spMkLst>
        </pc:spChg>
        <pc:spChg chg="add del mod">
          <ac:chgData name="Gaultier LARGE" userId="0db51674e3edcb77" providerId="LiveId" clId="{4E0EE935-38C7-47FD-9371-EAD0B2AC0026}" dt="2023-11-08T20:12:31.085" v="1303" actId="478"/>
          <ac:spMkLst>
            <pc:docMk/>
            <pc:sldMk cId="1208969111" sldId="487"/>
            <ac:spMk id="27" creationId="{8D59CA10-0C4B-FC8F-68D2-87A8DCBB35B0}"/>
          </ac:spMkLst>
        </pc:spChg>
        <pc:spChg chg="add mod">
          <ac:chgData name="Gaultier LARGE" userId="0db51674e3edcb77" providerId="LiveId" clId="{4E0EE935-38C7-47FD-9371-EAD0B2AC0026}" dt="2023-11-08T20:11:59.593" v="1280" actId="20577"/>
          <ac:spMkLst>
            <pc:docMk/>
            <pc:sldMk cId="1208969111" sldId="487"/>
            <ac:spMk id="28" creationId="{7704B919-35CC-6B30-1AC0-FF928413A5C5}"/>
          </ac:spMkLst>
        </pc:spChg>
        <pc:spChg chg="add del mod">
          <ac:chgData name="Gaultier LARGE" userId="0db51674e3edcb77" providerId="LiveId" clId="{4E0EE935-38C7-47FD-9371-EAD0B2AC0026}" dt="2023-11-08T20:12:03.021" v="1282"/>
          <ac:spMkLst>
            <pc:docMk/>
            <pc:sldMk cId="1208969111" sldId="487"/>
            <ac:spMk id="29" creationId="{1EEC98DE-11FA-782C-6026-AE866AB74054}"/>
          </ac:spMkLst>
        </pc:spChg>
        <pc:spChg chg="add mod">
          <ac:chgData name="Gaultier LARGE" userId="0db51674e3edcb77" providerId="LiveId" clId="{4E0EE935-38C7-47FD-9371-EAD0B2AC0026}" dt="2023-11-08T20:12:13.246" v="1298" actId="20577"/>
          <ac:spMkLst>
            <pc:docMk/>
            <pc:sldMk cId="1208969111" sldId="487"/>
            <ac:spMk id="30" creationId="{5B4914E5-3A5E-BB19-7CF1-E71E45CC407B}"/>
          </ac:spMkLst>
        </pc:spChg>
        <pc:cxnChg chg="add del">
          <ac:chgData name="Gaultier LARGE" userId="0db51674e3edcb77" providerId="LiveId" clId="{4E0EE935-38C7-47FD-9371-EAD0B2AC0026}" dt="2023-11-08T20:08:06.469" v="1142" actId="11529"/>
          <ac:cxnSpMkLst>
            <pc:docMk/>
            <pc:sldMk cId="1208969111" sldId="487"/>
            <ac:cxnSpMk id="8" creationId="{CBEE5886-562B-8D9B-C8B4-2C5035184B98}"/>
          </ac:cxnSpMkLst>
        </pc:cxnChg>
        <pc:cxnChg chg="add">
          <ac:chgData name="Gaultier LARGE" userId="0db51674e3edcb77" providerId="LiveId" clId="{4E0EE935-38C7-47FD-9371-EAD0B2AC0026}" dt="2023-11-08T20:10:58.849" v="1245" actId="11529"/>
          <ac:cxnSpMkLst>
            <pc:docMk/>
            <pc:sldMk cId="1208969111" sldId="487"/>
            <ac:cxnSpMk id="17" creationId="{5E10C2BB-E201-19C6-5C69-1CF2ADAAC13D}"/>
          </ac:cxnSpMkLst>
        </pc:cxnChg>
        <pc:cxnChg chg="add mod">
          <ac:chgData name="Gaultier LARGE" userId="0db51674e3edcb77" providerId="LiveId" clId="{4E0EE935-38C7-47FD-9371-EAD0B2AC0026}" dt="2023-11-08T20:11:13.250" v="1249" actId="1076"/>
          <ac:cxnSpMkLst>
            <pc:docMk/>
            <pc:sldMk cId="1208969111" sldId="487"/>
            <ac:cxnSpMk id="18" creationId="{BB429D2D-8007-4CFA-56F5-1C3FD55E77DE}"/>
          </ac:cxnSpMkLst>
        </pc:cxnChg>
        <pc:cxnChg chg="add mod">
          <ac:chgData name="Gaultier LARGE" userId="0db51674e3edcb77" providerId="LiveId" clId="{4E0EE935-38C7-47FD-9371-EAD0B2AC0026}" dt="2023-11-08T20:11:21.732" v="1254" actId="14100"/>
          <ac:cxnSpMkLst>
            <pc:docMk/>
            <pc:sldMk cId="1208969111" sldId="487"/>
            <ac:cxnSpMk id="20" creationId="{E6247E23-2739-2E6A-CDBE-946754304B65}"/>
          </ac:cxnSpMkLst>
        </pc:cxnChg>
        <pc:cxnChg chg="add del mod">
          <ac:chgData name="Gaultier LARGE" userId="0db51674e3edcb77" providerId="LiveId" clId="{4E0EE935-38C7-47FD-9371-EAD0B2AC0026}" dt="2023-11-08T20:11:25.437" v="1256"/>
          <ac:cxnSpMkLst>
            <pc:docMk/>
            <pc:sldMk cId="1208969111" sldId="487"/>
            <ac:cxnSpMk id="24" creationId="{A62B5621-318F-A3CD-2AE3-0180C1533CDC}"/>
          </ac:cxnSpMkLst>
        </pc:cxnChg>
      </pc:sldChg>
      <pc:sldChg chg="modSp add mod ord">
        <pc:chgData name="Gaultier LARGE" userId="0db51674e3edcb77" providerId="LiveId" clId="{4E0EE935-38C7-47FD-9371-EAD0B2AC0026}" dt="2023-11-08T20:05:33.792" v="1090" actId="20577"/>
        <pc:sldMkLst>
          <pc:docMk/>
          <pc:sldMk cId="725610292" sldId="488"/>
        </pc:sldMkLst>
        <pc:spChg chg="mod">
          <ac:chgData name="Gaultier LARGE" userId="0db51674e3edcb77" providerId="LiveId" clId="{4E0EE935-38C7-47FD-9371-EAD0B2AC0026}" dt="2023-11-08T20:05:33.792" v="1090" actId="20577"/>
          <ac:spMkLst>
            <pc:docMk/>
            <pc:sldMk cId="725610292" sldId="488"/>
            <ac:spMk id="2" creationId="{48A1D9C1-38F6-3785-260F-2CBFDA58EADD}"/>
          </ac:spMkLst>
        </pc:spChg>
      </pc:sldChg>
      <pc:sldChg chg="addSp delSp modSp new mod">
        <pc:chgData name="Gaultier LARGE" userId="0db51674e3edcb77" providerId="LiveId" clId="{4E0EE935-38C7-47FD-9371-EAD0B2AC0026}" dt="2023-11-08T20:18:40.259" v="1488" actId="20577"/>
        <pc:sldMkLst>
          <pc:docMk/>
          <pc:sldMk cId="2828568064" sldId="489"/>
        </pc:sldMkLst>
        <pc:spChg chg="mod">
          <ac:chgData name="Gaultier LARGE" userId="0db51674e3edcb77" providerId="LiveId" clId="{4E0EE935-38C7-47FD-9371-EAD0B2AC0026}" dt="2023-11-08T20:18:40.259" v="1488" actId="20577"/>
          <ac:spMkLst>
            <pc:docMk/>
            <pc:sldMk cId="2828568064" sldId="489"/>
            <ac:spMk id="2" creationId="{374A0EC9-2E04-87CC-C3B9-2DF3A9816F9E}"/>
          </ac:spMkLst>
        </pc:spChg>
        <pc:spChg chg="add mod">
          <ac:chgData name="Gaultier LARGE" userId="0db51674e3edcb77" providerId="LiveId" clId="{4E0EE935-38C7-47FD-9371-EAD0B2AC0026}" dt="2023-11-08T20:15:58.677" v="1322" actId="1076"/>
          <ac:spMkLst>
            <pc:docMk/>
            <pc:sldMk cId="2828568064" sldId="489"/>
            <ac:spMk id="4" creationId="{FBBE2546-46CA-86D3-1EA9-6D0786A5D212}"/>
          </ac:spMkLst>
        </pc:spChg>
        <pc:spChg chg="add mod">
          <ac:chgData name="Gaultier LARGE" userId="0db51674e3edcb77" providerId="LiveId" clId="{4E0EE935-38C7-47FD-9371-EAD0B2AC0026}" dt="2023-11-08T20:16:12.683" v="1326" actId="1076"/>
          <ac:spMkLst>
            <pc:docMk/>
            <pc:sldMk cId="2828568064" sldId="489"/>
            <ac:spMk id="5" creationId="{9E3B2842-C40D-EFCE-15C7-0101054C5E28}"/>
          </ac:spMkLst>
        </pc:spChg>
        <pc:spChg chg="add mod">
          <ac:chgData name="Gaultier LARGE" userId="0db51674e3edcb77" providerId="LiveId" clId="{4E0EE935-38C7-47FD-9371-EAD0B2AC0026}" dt="2023-11-08T20:16:23.788" v="1330" actId="14100"/>
          <ac:spMkLst>
            <pc:docMk/>
            <pc:sldMk cId="2828568064" sldId="489"/>
            <ac:spMk id="6" creationId="{647B3C47-BD12-5077-A9F3-A0F6F1440CC8}"/>
          </ac:spMkLst>
        </pc:spChg>
        <pc:spChg chg="add mod">
          <ac:chgData name="Gaultier LARGE" userId="0db51674e3edcb77" providerId="LiveId" clId="{4E0EE935-38C7-47FD-9371-EAD0B2AC0026}" dt="2023-11-08T20:16:43.689" v="1346" actId="1076"/>
          <ac:spMkLst>
            <pc:docMk/>
            <pc:sldMk cId="2828568064" sldId="489"/>
            <ac:spMk id="7" creationId="{C392E8F2-A647-5758-1DEC-4279C452CF2D}"/>
          </ac:spMkLst>
        </pc:spChg>
        <pc:spChg chg="add mod">
          <ac:chgData name="Gaultier LARGE" userId="0db51674e3edcb77" providerId="LiveId" clId="{4E0EE935-38C7-47FD-9371-EAD0B2AC0026}" dt="2023-11-08T20:17:33.796" v="1411" actId="14100"/>
          <ac:spMkLst>
            <pc:docMk/>
            <pc:sldMk cId="2828568064" sldId="489"/>
            <ac:spMk id="8" creationId="{FD62453C-A892-47E5-9ABF-725631EB34EF}"/>
          </ac:spMkLst>
        </pc:spChg>
        <pc:spChg chg="add mod">
          <ac:chgData name="Gaultier LARGE" userId="0db51674e3edcb77" providerId="LiveId" clId="{4E0EE935-38C7-47FD-9371-EAD0B2AC0026}" dt="2023-11-08T20:17:38.632" v="1412" actId="1076"/>
          <ac:spMkLst>
            <pc:docMk/>
            <pc:sldMk cId="2828568064" sldId="489"/>
            <ac:spMk id="9" creationId="{BD5E6C3D-3D71-A7C6-CD94-3696CE223BAD}"/>
          </ac:spMkLst>
        </pc:spChg>
        <pc:spChg chg="add mod">
          <ac:chgData name="Gaultier LARGE" userId="0db51674e3edcb77" providerId="LiveId" clId="{4E0EE935-38C7-47FD-9371-EAD0B2AC0026}" dt="2023-11-08T20:18:08.002" v="1434" actId="20577"/>
          <ac:spMkLst>
            <pc:docMk/>
            <pc:sldMk cId="2828568064" sldId="489"/>
            <ac:spMk id="10" creationId="{F82E932A-3BE3-BF67-DFD6-DB18298024AC}"/>
          </ac:spMkLst>
        </pc:spChg>
        <pc:spChg chg="add mod">
          <ac:chgData name="Gaultier LARGE" userId="0db51674e3edcb77" providerId="LiveId" clId="{4E0EE935-38C7-47FD-9371-EAD0B2AC0026}" dt="2023-11-08T20:17:47.185" v="1415" actId="13822"/>
          <ac:spMkLst>
            <pc:docMk/>
            <pc:sldMk cId="2828568064" sldId="489"/>
            <ac:spMk id="11" creationId="{65CA39AF-F386-AC2D-2437-FC9940639EA7}"/>
          </ac:spMkLst>
        </pc:spChg>
        <pc:spChg chg="add mod">
          <ac:chgData name="Gaultier LARGE" userId="0db51674e3edcb77" providerId="LiveId" clId="{4E0EE935-38C7-47FD-9371-EAD0B2AC0026}" dt="2023-11-08T20:18:21.861" v="1464" actId="20577"/>
          <ac:spMkLst>
            <pc:docMk/>
            <pc:sldMk cId="2828568064" sldId="489"/>
            <ac:spMk id="12" creationId="{0567ACF6-8DAB-0718-FE9C-78887B85D777}"/>
          </ac:spMkLst>
        </pc:spChg>
        <pc:picChg chg="add del">
          <ac:chgData name="Gaultier LARGE" userId="0db51674e3edcb77" providerId="LiveId" clId="{4E0EE935-38C7-47FD-9371-EAD0B2AC0026}" dt="2023-11-08T20:14:10.767" v="1309" actId="21"/>
          <ac:picMkLst>
            <pc:docMk/>
            <pc:sldMk cId="2828568064" sldId="489"/>
            <ac:picMk id="8194" creationId="{E140B7DE-4FEF-382C-D245-B498B3D68E8A}"/>
          </ac:picMkLst>
        </pc:picChg>
      </pc:sldChg>
      <pc:sldChg chg="addSp delSp modSp new mod">
        <pc:chgData name="Gaultier LARGE" userId="0db51674e3edcb77" providerId="LiveId" clId="{4E0EE935-38C7-47FD-9371-EAD0B2AC0026}" dt="2023-11-08T20:21:09.862" v="1509" actId="1076"/>
        <pc:sldMkLst>
          <pc:docMk/>
          <pc:sldMk cId="462075786" sldId="490"/>
        </pc:sldMkLst>
        <pc:spChg chg="mod">
          <ac:chgData name="Gaultier LARGE" userId="0db51674e3edcb77" providerId="LiveId" clId="{4E0EE935-38C7-47FD-9371-EAD0B2AC0026}" dt="2023-11-08T20:19:53.459" v="1501" actId="20577"/>
          <ac:spMkLst>
            <pc:docMk/>
            <pc:sldMk cId="462075786" sldId="490"/>
            <ac:spMk id="2" creationId="{C57082E1-1EE4-EC58-42DA-CBC86647C7FF}"/>
          </ac:spMkLst>
        </pc:spChg>
        <pc:spChg chg="add del mod">
          <ac:chgData name="Gaultier LARGE" userId="0db51674e3edcb77" providerId="LiveId" clId="{4E0EE935-38C7-47FD-9371-EAD0B2AC0026}" dt="2023-11-08T20:20:20.931" v="1505"/>
          <ac:spMkLst>
            <pc:docMk/>
            <pc:sldMk cId="462075786" sldId="490"/>
            <ac:spMk id="3" creationId="{17709168-51A8-1A38-DB74-1F335D1EA175}"/>
          </ac:spMkLst>
        </pc:spChg>
        <pc:spChg chg="add del mod">
          <ac:chgData name="Gaultier LARGE" userId="0db51674e3edcb77" providerId="LiveId" clId="{4E0EE935-38C7-47FD-9371-EAD0B2AC0026}" dt="2023-11-08T20:20:19.506" v="1503"/>
          <ac:spMkLst>
            <pc:docMk/>
            <pc:sldMk cId="462075786" sldId="490"/>
            <ac:spMk id="4" creationId="{017AF6AD-047F-1724-02EF-A815AD34ACA7}"/>
          </ac:spMkLst>
        </pc:spChg>
        <pc:picChg chg="add mod">
          <ac:chgData name="Gaultier LARGE" userId="0db51674e3edcb77" providerId="LiveId" clId="{4E0EE935-38C7-47FD-9371-EAD0B2AC0026}" dt="2023-11-08T20:20:42.615" v="1507" actId="1076"/>
          <ac:picMkLst>
            <pc:docMk/>
            <pc:sldMk cId="462075786" sldId="490"/>
            <ac:picMk id="6" creationId="{07BE8F33-60CF-C01D-EE50-5CA1118D60BA}"/>
          </ac:picMkLst>
        </pc:picChg>
        <pc:picChg chg="add mod">
          <ac:chgData name="Gaultier LARGE" userId="0db51674e3edcb77" providerId="LiveId" clId="{4E0EE935-38C7-47FD-9371-EAD0B2AC0026}" dt="2023-11-08T20:21:09.862" v="1509" actId="1076"/>
          <ac:picMkLst>
            <pc:docMk/>
            <pc:sldMk cId="462075786" sldId="490"/>
            <ac:picMk id="8" creationId="{FB649689-6F16-EB67-2281-D01AD8AB13CE}"/>
          </ac:picMkLst>
        </pc:picChg>
      </pc:sldChg>
      <pc:sldChg chg="addSp modSp new mod">
        <pc:chgData name="Gaultier LARGE" userId="0db51674e3edcb77" providerId="LiveId" clId="{4E0EE935-38C7-47FD-9371-EAD0B2AC0026}" dt="2023-11-08T20:27:00.578" v="1722" actId="20577"/>
        <pc:sldMkLst>
          <pc:docMk/>
          <pc:sldMk cId="1220279115" sldId="491"/>
        </pc:sldMkLst>
        <pc:spChg chg="mod">
          <ac:chgData name="Gaultier LARGE" userId="0db51674e3edcb77" providerId="LiveId" clId="{4E0EE935-38C7-47FD-9371-EAD0B2AC0026}" dt="2023-11-08T20:25:14.778" v="1527" actId="20577"/>
          <ac:spMkLst>
            <pc:docMk/>
            <pc:sldMk cId="1220279115" sldId="491"/>
            <ac:spMk id="2" creationId="{04EDAFFE-EA27-431A-8AEB-628915916299}"/>
          </ac:spMkLst>
        </pc:spChg>
        <pc:spChg chg="mod">
          <ac:chgData name="Gaultier LARGE" userId="0db51674e3edcb77" providerId="LiveId" clId="{4E0EE935-38C7-47FD-9371-EAD0B2AC0026}" dt="2023-11-08T20:27:00.578" v="1722" actId="20577"/>
          <ac:spMkLst>
            <pc:docMk/>
            <pc:sldMk cId="1220279115" sldId="491"/>
            <ac:spMk id="3" creationId="{EFFFD44C-0928-C560-2871-79CC0141831F}"/>
          </ac:spMkLst>
        </pc:spChg>
        <pc:picChg chg="add mod">
          <ac:chgData name="Gaultier LARGE" userId="0db51674e3edcb77" providerId="LiveId" clId="{4E0EE935-38C7-47FD-9371-EAD0B2AC0026}" dt="2023-11-08T20:25:19.381" v="1529" actId="1076"/>
          <ac:picMkLst>
            <pc:docMk/>
            <pc:sldMk cId="1220279115" sldId="491"/>
            <ac:picMk id="5" creationId="{73951CBD-1C8B-0517-78A9-4AF015FE4089}"/>
          </ac:picMkLst>
        </pc:picChg>
      </pc:sldChg>
      <pc:sldChg chg="addSp delSp modSp add mod">
        <pc:chgData name="Gaultier LARGE" userId="0db51674e3edcb77" providerId="LiveId" clId="{4E0EE935-38C7-47FD-9371-EAD0B2AC0026}" dt="2023-11-08T20:27:58.924" v="1765" actId="1076"/>
        <pc:sldMkLst>
          <pc:docMk/>
          <pc:sldMk cId="1179280952" sldId="492"/>
        </pc:sldMkLst>
        <pc:spChg chg="mod">
          <ac:chgData name="Gaultier LARGE" userId="0db51674e3edcb77" providerId="LiveId" clId="{4E0EE935-38C7-47FD-9371-EAD0B2AC0026}" dt="2023-11-08T20:27:22.087" v="1760" actId="20577"/>
          <ac:spMkLst>
            <pc:docMk/>
            <pc:sldMk cId="1179280952" sldId="492"/>
            <ac:spMk id="3" creationId="{EFFFD44C-0928-C560-2871-79CC0141831F}"/>
          </ac:spMkLst>
        </pc:spChg>
        <pc:picChg chg="del">
          <ac:chgData name="Gaultier LARGE" userId="0db51674e3edcb77" providerId="LiveId" clId="{4E0EE935-38C7-47FD-9371-EAD0B2AC0026}" dt="2023-11-08T20:27:52.582" v="1761" actId="478"/>
          <ac:picMkLst>
            <pc:docMk/>
            <pc:sldMk cId="1179280952" sldId="492"/>
            <ac:picMk id="5" creationId="{73951CBD-1C8B-0517-78A9-4AF015FE4089}"/>
          </ac:picMkLst>
        </pc:picChg>
        <pc:picChg chg="add mod">
          <ac:chgData name="Gaultier LARGE" userId="0db51674e3edcb77" providerId="LiveId" clId="{4E0EE935-38C7-47FD-9371-EAD0B2AC0026}" dt="2023-11-08T20:27:58.924" v="1765" actId="1076"/>
          <ac:picMkLst>
            <pc:docMk/>
            <pc:sldMk cId="1179280952" sldId="492"/>
            <ac:picMk id="6" creationId="{3C1ECBB5-E9AB-1397-565F-923670261912}"/>
          </ac:picMkLst>
        </pc:picChg>
      </pc:sldChg>
      <pc:sldChg chg="addSp delSp modSp new mod">
        <pc:chgData name="Gaultier LARGE" userId="0db51674e3edcb77" providerId="LiveId" clId="{4E0EE935-38C7-47FD-9371-EAD0B2AC0026}" dt="2023-11-08T20:55:04.485" v="1959" actId="14100"/>
        <pc:sldMkLst>
          <pc:docMk/>
          <pc:sldMk cId="1426640611" sldId="493"/>
        </pc:sldMkLst>
        <pc:spChg chg="mod">
          <ac:chgData name="Gaultier LARGE" userId="0db51674e3edcb77" providerId="LiveId" clId="{4E0EE935-38C7-47FD-9371-EAD0B2AC0026}" dt="2023-11-08T20:28:48.111" v="1780" actId="20577"/>
          <ac:spMkLst>
            <pc:docMk/>
            <pc:sldMk cId="1426640611" sldId="493"/>
            <ac:spMk id="2" creationId="{A7841BDD-ACAB-1BA8-1778-5512EEA4F6C7}"/>
          </ac:spMkLst>
        </pc:spChg>
        <pc:spChg chg="mod">
          <ac:chgData name="Gaultier LARGE" userId="0db51674e3edcb77" providerId="LiveId" clId="{4E0EE935-38C7-47FD-9371-EAD0B2AC0026}" dt="2023-11-08T20:29:29.929" v="1824" actId="14100"/>
          <ac:spMkLst>
            <pc:docMk/>
            <pc:sldMk cId="1426640611" sldId="493"/>
            <ac:spMk id="3" creationId="{77483404-C2C4-4164-BA5E-60927603C5A6}"/>
          </ac:spMkLst>
        </pc:spChg>
        <pc:picChg chg="add mod">
          <ac:chgData name="Gaultier LARGE" userId="0db51674e3edcb77" providerId="LiveId" clId="{4E0EE935-38C7-47FD-9371-EAD0B2AC0026}" dt="2023-11-08T20:29:32.041" v="1826" actId="1076"/>
          <ac:picMkLst>
            <pc:docMk/>
            <pc:sldMk cId="1426640611" sldId="493"/>
            <ac:picMk id="5" creationId="{A305DE8D-3E6C-AA18-726E-3350765511E7}"/>
          </ac:picMkLst>
        </pc:picChg>
        <pc:picChg chg="add mod">
          <ac:chgData name="Gaultier LARGE" userId="0db51674e3edcb77" providerId="LiveId" clId="{4E0EE935-38C7-47FD-9371-EAD0B2AC0026}" dt="2023-11-08T20:29:55.785" v="1828" actId="1076"/>
          <ac:picMkLst>
            <pc:docMk/>
            <pc:sldMk cId="1426640611" sldId="493"/>
            <ac:picMk id="7" creationId="{E6740D5E-91A7-CD6B-D45B-917D33013A5B}"/>
          </ac:picMkLst>
        </pc:picChg>
        <pc:cxnChg chg="add del">
          <ac:chgData name="Gaultier LARGE" userId="0db51674e3edcb77" providerId="LiveId" clId="{4E0EE935-38C7-47FD-9371-EAD0B2AC0026}" dt="2023-11-08T20:30:15.173" v="1830" actId="11529"/>
          <ac:cxnSpMkLst>
            <pc:docMk/>
            <pc:sldMk cId="1426640611" sldId="493"/>
            <ac:cxnSpMk id="9" creationId="{39492845-186A-99A4-6549-48FC9CBF6508}"/>
          </ac:cxnSpMkLst>
        </pc:cxnChg>
        <pc:cxnChg chg="add mod">
          <ac:chgData name="Gaultier LARGE" userId="0db51674e3edcb77" providerId="LiveId" clId="{4E0EE935-38C7-47FD-9371-EAD0B2AC0026}" dt="2023-11-08T20:55:04.485" v="1959" actId="14100"/>
          <ac:cxnSpMkLst>
            <pc:docMk/>
            <pc:sldMk cId="1426640611" sldId="493"/>
            <ac:cxnSpMk id="11" creationId="{977F1B6C-67B8-C6E3-10F2-63B874A1CABD}"/>
          </ac:cxnSpMkLst>
        </pc:cxnChg>
      </pc:sldChg>
      <pc:sldChg chg="new del ord">
        <pc:chgData name="Gaultier LARGE" userId="0db51674e3edcb77" providerId="LiveId" clId="{4E0EE935-38C7-47FD-9371-EAD0B2AC0026}" dt="2023-11-08T20:48:50.166" v="1838" actId="47"/>
        <pc:sldMkLst>
          <pc:docMk/>
          <pc:sldMk cId="3481520223" sldId="494"/>
        </pc:sldMkLst>
      </pc:sldChg>
      <pc:sldChg chg="modSp add mod ord">
        <pc:chgData name="Gaultier LARGE" userId="0db51674e3edcb77" providerId="LiveId" clId="{4E0EE935-38C7-47FD-9371-EAD0B2AC0026}" dt="2023-11-08T20:49:07.314" v="1862" actId="20577"/>
        <pc:sldMkLst>
          <pc:docMk/>
          <pc:sldMk cId="4041061063" sldId="494"/>
        </pc:sldMkLst>
        <pc:spChg chg="mod">
          <ac:chgData name="Gaultier LARGE" userId="0db51674e3edcb77" providerId="LiveId" clId="{4E0EE935-38C7-47FD-9371-EAD0B2AC0026}" dt="2023-11-08T20:49:07.314" v="1862" actId="20577"/>
          <ac:spMkLst>
            <pc:docMk/>
            <pc:sldMk cId="4041061063" sldId="494"/>
            <ac:spMk id="2" creationId="{48A1D9C1-38F6-3785-260F-2CBFDA58EADD}"/>
          </ac:spMkLst>
        </pc:spChg>
      </pc:sldChg>
      <pc:sldChg chg="addSp delSp modSp add mod ord">
        <pc:chgData name="Gaultier LARGE" userId="0db51674e3edcb77" providerId="LiveId" clId="{4E0EE935-38C7-47FD-9371-EAD0B2AC0026}" dt="2023-11-08T20:49:34.843" v="1880" actId="22"/>
        <pc:sldMkLst>
          <pc:docMk/>
          <pc:sldMk cId="4021308035" sldId="495"/>
        </pc:sldMkLst>
        <pc:spChg chg="mod">
          <ac:chgData name="Gaultier LARGE" userId="0db51674e3edcb77" providerId="LiveId" clId="{4E0EE935-38C7-47FD-9371-EAD0B2AC0026}" dt="2023-11-08T20:49:28.383" v="1878" actId="20577"/>
          <ac:spMkLst>
            <pc:docMk/>
            <pc:sldMk cId="4021308035" sldId="495"/>
            <ac:spMk id="2" creationId="{48A1D9C1-38F6-3785-260F-2CBFDA58EADD}"/>
          </ac:spMkLst>
        </pc:spChg>
        <pc:picChg chg="add del">
          <ac:chgData name="Gaultier LARGE" userId="0db51674e3edcb77" providerId="LiveId" clId="{4E0EE935-38C7-47FD-9371-EAD0B2AC0026}" dt="2023-11-08T20:49:34.843" v="1880" actId="22"/>
          <ac:picMkLst>
            <pc:docMk/>
            <pc:sldMk cId="4021308035" sldId="495"/>
            <ac:picMk id="5" creationId="{E463EC33-5A3C-437B-C25A-6DE4ADDEA72C}"/>
          </ac:picMkLst>
        </pc:picChg>
      </pc:sldChg>
      <pc:sldChg chg="modSp add mod">
        <pc:chgData name="Gaultier LARGE" userId="0db51674e3edcb77" providerId="LiveId" clId="{4E0EE935-38C7-47FD-9371-EAD0B2AC0026}" dt="2023-11-13T09:19:24.519" v="4333" actId="20577"/>
        <pc:sldMkLst>
          <pc:docMk/>
          <pc:sldMk cId="3355589708" sldId="496"/>
        </pc:sldMkLst>
        <pc:spChg chg="mod">
          <ac:chgData name="Gaultier LARGE" userId="0db51674e3edcb77" providerId="LiveId" clId="{4E0EE935-38C7-47FD-9371-EAD0B2AC0026}" dt="2023-11-13T09:19:24.519" v="4333" actId="20577"/>
          <ac:spMkLst>
            <pc:docMk/>
            <pc:sldMk cId="3355589708" sldId="496"/>
            <ac:spMk id="5" creationId="{5B764E43-6EA0-D7E7-3019-950EA15F44E8}"/>
          </ac:spMkLst>
        </pc:spChg>
      </pc:sldChg>
      <pc:sldChg chg="modSp add mod ord">
        <pc:chgData name="Gaultier LARGE" userId="0db51674e3edcb77" providerId="LiveId" clId="{4E0EE935-38C7-47FD-9371-EAD0B2AC0026}" dt="2023-11-08T21:33:53.694" v="2100" actId="20577"/>
        <pc:sldMkLst>
          <pc:docMk/>
          <pc:sldMk cId="227623114" sldId="497"/>
        </pc:sldMkLst>
        <pc:spChg chg="mod">
          <ac:chgData name="Gaultier LARGE" userId="0db51674e3edcb77" providerId="LiveId" clId="{4E0EE935-38C7-47FD-9371-EAD0B2AC0026}" dt="2023-11-08T21:33:53.694" v="2100" actId="20577"/>
          <ac:spMkLst>
            <pc:docMk/>
            <pc:sldMk cId="227623114" sldId="497"/>
            <ac:spMk id="2" creationId="{48A1D9C1-38F6-3785-260F-2CBFDA58EADD}"/>
          </ac:spMkLst>
        </pc:spChg>
      </pc:sldChg>
      <pc:sldChg chg="new del">
        <pc:chgData name="Gaultier LARGE" userId="0db51674e3edcb77" providerId="LiveId" clId="{4E0EE935-38C7-47FD-9371-EAD0B2AC0026}" dt="2023-11-08T21:18:38.588" v="1994" actId="47"/>
        <pc:sldMkLst>
          <pc:docMk/>
          <pc:sldMk cId="1189836391" sldId="498"/>
        </pc:sldMkLst>
      </pc:sldChg>
      <pc:sldChg chg="addSp delSp modSp add mod ord">
        <pc:chgData name="Gaultier LARGE" userId="0db51674e3edcb77" providerId="LiveId" clId="{4E0EE935-38C7-47FD-9371-EAD0B2AC0026}" dt="2023-11-13T07:33:14.706" v="4329" actId="20577"/>
        <pc:sldMkLst>
          <pc:docMk/>
          <pc:sldMk cId="4194917590" sldId="498"/>
        </pc:sldMkLst>
        <pc:spChg chg="mod">
          <ac:chgData name="Gaultier LARGE" userId="0db51674e3edcb77" providerId="LiveId" clId="{4E0EE935-38C7-47FD-9371-EAD0B2AC0026}" dt="2023-11-08T21:19:18.748" v="2012" actId="1076"/>
          <ac:spMkLst>
            <pc:docMk/>
            <pc:sldMk cId="4194917590" sldId="498"/>
            <ac:spMk id="2" creationId="{5DD95858-137E-28FF-4DCF-C54C6B91F709}"/>
          </ac:spMkLst>
        </pc:spChg>
        <pc:spChg chg="add del mod">
          <ac:chgData name="Gaultier LARGE" userId="0db51674e3edcb77" providerId="LiveId" clId="{4E0EE935-38C7-47FD-9371-EAD0B2AC0026}" dt="2023-11-13T07:33:14.706" v="4329" actId="20577"/>
          <ac:spMkLst>
            <pc:docMk/>
            <pc:sldMk cId="4194917590" sldId="498"/>
            <ac:spMk id="3" creationId="{835DE0AE-318C-2F7E-09BA-8D24C7696A98}"/>
          </ac:spMkLst>
        </pc:spChg>
        <pc:spChg chg="add del">
          <ac:chgData name="Gaultier LARGE" userId="0db51674e3edcb77" providerId="LiveId" clId="{4E0EE935-38C7-47FD-9371-EAD0B2AC0026}" dt="2023-11-08T21:19:48.641" v="2015"/>
          <ac:spMkLst>
            <pc:docMk/>
            <pc:sldMk cId="4194917590" sldId="498"/>
            <ac:spMk id="4" creationId="{E30EBC72-1D4C-364A-E165-B95ABBC52ED0}"/>
          </ac:spMkLst>
        </pc:spChg>
        <pc:picChg chg="add del mod">
          <ac:chgData name="Gaultier LARGE" userId="0db51674e3edcb77" providerId="LiveId" clId="{4E0EE935-38C7-47FD-9371-EAD0B2AC0026}" dt="2023-11-08T21:19:16.685" v="2009"/>
          <ac:picMkLst>
            <pc:docMk/>
            <pc:sldMk cId="4194917590" sldId="498"/>
            <ac:picMk id="11266" creationId="{503B8702-08BE-B3A4-DD9B-E2AC5B2D1B86}"/>
          </ac:picMkLst>
        </pc:picChg>
        <pc:picChg chg="add mod">
          <ac:chgData name="Gaultier LARGE" userId="0db51674e3edcb77" providerId="LiveId" clId="{4E0EE935-38C7-47FD-9371-EAD0B2AC0026}" dt="2023-11-08T21:20:05.960" v="2023" actId="1076"/>
          <ac:picMkLst>
            <pc:docMk/>
            <pc:sldMk cId="4194917590" sldId="498"/>
            <ac:picMk id="11268" creationId="{92AEF93D-265D-E431-87BB-45AB66D0B9FC}"/>
          </ac:picMkLst>
        </pc:picChg>
      </pc:sldChg>
      <pc:sldChg chg="new del">
        <pc:chgData name="Gaultier LARGE" userId="0db51674e3edcb77" providerId="LiveId" clId="{4E0EE935-38C7-47FD-9371-EAD0B2AC0026}" dt="2023-11-08T21:33:40.711" v="2088" actId="47"/>
        <pc:sldMkLst>
          <pc:docMk/>
          <pc:sldMk cId="1250818712" sldId="499"/>
        </pc:sldMkLst>
      </pc:sldChg>
      <pc:sldChg chg="addSp delSp modSp new add del mod">
        <pc:chgData name="Gaultier LARGE" userId="0db51674e3edcb77" providerId="LiveId" clId="{4E0EE935-38C7-47FD-9371-EAD0B2AC0026}" dt="2023-11-08T21:33:39.151" v="2087" actId="47"/>
        <pc:sldMkLst>
          <pc:docMk/>
          <pc:sldMk cId="1399638657" sldId="500"/>
        </pc:sldMkLst>
        <pc:spChg chg="mod">
          <ac:chgData name="Gaultier LARGE" userId="0db51674e3edcb77" providerId="LiveId" clId="{4E0EE935-38C7-47FD-9371-EAD0B2AC0026}" dt="2023-11-08T21:21:55.106" v="2063" actId="20577"/>
          <ac:spMkLst>
            <pc:docMk/>
            <pc:sldMk cId="1399638657" sldId="500"/>
            <ac:spMk id="2" creationId="{BC1A43AA-4EDF-D50F-F588-ADA97EE9C50D}"/>
          </ac:spMkLst>
        </pc:spChg>
        <pc:spChg chg="add mod ord">
          <ac:chgData name="Gaultier LARGE" userId="0db51674e3edcb77" providerId="LiveId" clId="{4E0EE935-38C7-47FD-9371-EAD0B2AC0026}" dt="2023-11-08T21:25:30.962" v="2084" actId="1076"/>
          <ac:spMkLst>
            <pc:docMk/>
            <pc:sldMk cId="1399638657" sldId="500"/>
            <ac:spMk id="8" creationId="{F95D888F-F57F-E8D9-E12A-9F5CFBBD2200}"/>
          </ac:spMkLst>
        </pc:spChg>
        <pc:picChg chg="add del mod">
          <ac:chgData name="Gaultier LARGE" userId="0db51674e3edcb77" providerId="LiveId" clId="{4E0EE935-38C7-47FD-9371-EAD0B2AC0026}" dt="2023-11-08T21:25:15.241" v="2077" actId="478"/>
          <ac:picMkLst>
            <pc:docMk/>
            <pc:sldMk cId="1399638657" sldId="500"/>
            <ac:picMk id="5" creationId="{02835E62-107D-C1F0-C163-8C193EB94A61}"/>
          </ac:picMkLst>
        </pc:picChg>
        <pc:picChg chg="add mod">
          <ac:chgData name="Gaultier LARGE" userId="0db51674e3edcb77" providerId="LiveId" clId="{4E0EE935-38C7-47FD-9371-EAD0B2AC0026}" dt="2023-11-08T21:22:59.026" v="2069" actId="1076"/>
          <ac:picMkLst>
            <pc:docMk/>
            <pc:sldMk cId="1399638657" sldId="500"/>
            <ac:picMk id="7" creationId="{542697A0-E0CF-F753-41D5-CEA86EE8A4FC}"/>
          </ac:picMkLst>
        </pc:picChg>
        <pc:picChg chg="add mod">
          <ac:chgData name="Gaultier LARGE" userId="0db51674e3edcb77" providerId="LiveId" clId="{4E0EE935-38C7-47FD-9371-EAD0B2AC0026}" dt="2023-11-08T21:25:27.706" v="2082" actId="1076"/>
          <ac:picMkLst>
            <pc:docMk/>
            <pc:sldMk cId="1399638657" sldId="500"/>
            <ac:picMk id="10" creationId="{0F358BAB-0559-9A99-064B-3A8FF6CDB7D6}"/>
          </ac:picMkLst>
        </pc:picChg>
      </pc:sldChg>
      <pc:sldChg chg="addSp modSp new mod">
        <pc:chgData name="Gaultier LARGE" userId="0db51674e3edcb77" providerId="LiveId" clId="{4E0EE935-38C7-47FD-9371-EAD0B2AC0026}" dt="2023-11-10T13:36:57.505" v="3201" actId="313"/>
        <pc:sldMkLst>
          <pc:docMk/>
          <pc:sldMk cId="2080517316" sldId="501"/>
        </pc:sldMkLst>
        <pc:spChg chg="mod">
          <ac:chgData name="Gaultier LARGE" userId="0db51674e3edcb77" providerId="LiveId" clId="{4E0EE935-38C7-47FD-9371-EAD0B2AC0026}" dt="2023-11-10T07:21:16.442" v="2212" actId="1076"/>
          <ac:spMkLst>
            <pc:docMk/>
            <pc:sldMk cId="2080517316" sldId="501"/>
            <ac:spMk id="2" creationId="{850EBD43-AB3A-2293-4068-E45AD4948AF9}"/>
          </ac:spMkLst>
        </pc:spChg>
        <pc:spChg chg="mod">
          <ac:chgData name="Gaultier LARGE" userId="0db51674e3edcb77" providerId="LiveId" clId="{4E0EE935-38C7-47FD-9371-EAD0B2AC0026}" dt="2023-11-10T13:36:57.505" v="3201" actId="313"/>
          <ac:spMkLst>
            <pc:docMk/>
            <pc:sldMk cId="2080517316" sldId="501"/>
            <ac:spMk id="3" creationId="{ADC4E570-AB3A-2C89-983B-820281C8E34A}"/>
          </ac:spMkLst>
        </pc:spChg>
        <pc:picChg chg="add mod">
          <ac:chgData name="Gaultier LARGE" userId="0db51674e3edcb77" providerId="LiveId" clId="{4E0EE935-38C7-47FD-9371-EAD0B2AC0026}" dt="2023-11-10T07:21:23.856" v="2215" actId="1076"/>
          <ac:picMkLst>
            <pc:docMk/>
            <pc:sldMk cId="2080517316" sldId="501"/>
            <ac:picMk id="12290" creationId="{48511E3E-B812-D797-CC57-2D407794D7ED}"/>
          </ac:picMkLst>
        </pc:picChg>
      </pc:sldChg>
      <pc:sldChg chg="addSp modSp new mod">
        <pc:chgData name="Gaultier LARGE" userId="0db51674e3edcb77" providerId="LiveId" clId="{4E0EE935-38C7-47FD-9371-EAD0B2AC0026}" dt="2023-11-10T07:23:11.985" v="2376" actId="20577"/>
        <pc:sldMkLst>
          <pc:docMk/>
          <pc:sldMk cId="121055231" sldId="502"/>
        </pc:sldMkLst>
        <pc:spChg chg="mod">
          <ac:chgData name="Gaultier LARGE" userId="0db51674e3edcb77" providerId="LiveId" clId="{4E0EE935-38C7-47FD-9371-EAD0B2AC0026}" dt="2023-11-10T07:22:24.140" v="2293" actId="20577"/>
          <ac:spMkLst>
            <pc:docMk/>
            <pc:sldMk cId="121055231" sldId="502"/>
            <ac:spMk id="2" creationId="{289CB948-AFA8-E6E9-E403-59D8B5392B71}"/>
          </ac:spMkLst>
        </pc:spChg>
        <pc:spChg chg="mod">
          <ac:chgData name="Gaultier LARGE" userId="0db51674e3edcb77" providerId="LiveId" clId="{4E0EE935-38C7-47FD-9371-EAD0B2AC0026}" dt="2023-11-10T07:22:45.512" v="2306"/>
          <ac:spMkLst>
            <pc:docMk/>
            <pc:sldMk cId="121055231" sldId="502"/>
            <ac:spMk id="3" creationId="{F07F8A9C-7B99-E3CD-7AC7-29DC9E472CFA}"/>
          </ac:spMkLst>
        </pc:spChg>
        <pc:spChg chg="add mod">
          <ac:chgData name="Gaultier LARGE" userId="0db51674e3edcb77" providerId="LiveId" clId="{4E0EE935-38C7-47FD-9371-EAD0B2AC0026}" dt="2023-11-10T07:23:11.985" v="2376" actId="20577"/>
          <ac:spMkLst>
            <pc:docMk/>
            <pc:sldMk cId="121055231" sldId="502"/>
            <ac:spMk id="4" creationId="{4194D3EC-D31B-5439-DFE8-819679241515}"/>
          </ac:spMkLst>
        </pc:spChg>
      </pc:sldChg>
      <pc:sldChg chg="addSp delSp modSp new mod">
        <pc:chgData name="Gaultier LARGE" userId="0db51674e3edcb77" providerId="LiveId" clId="{4E0EE935-38C7-47FD-9371-EAD0B2AC0026}" dt="2023-11-10T07:57:02.791" v="3128" actId="1076"/>
        <pc:sldMkLst>
          <pc:docMk/>
          <pc:sldMk cId="658611549" sldId="503"/>
        </pc:sldMkLst>
        <pc:spChg chg="mod">
          <ac:chgData name="Gaultier LARGE" userId="0db51674e3edcb77" providerId="LiveId" clId="{4E0EE935-38C7-47FD-9371-EAD0B2AC0026}" dt="2023-11-10T07:23:59.064" v="2395" actId="20577"/>
          <ac:spMkLst>
            <pc:docMk/>
            <pc:sldMk cId="658611549" sldId="503"/>
            <ac:spMk id="2" creationId="{65C8882E-4B99-C400-194E-54C488C99E26}"/>
          </ac:spMkLst>
        </pc:spChg>
        <pc:spChg chg="mod">
          <ac:chgData name="Gaultier LARGE" userId="0db51674e3edcb77" providerId="LiveId" clId="{4E0EE935-38C7-47FD-9371-EAD0B2AC0026}" dt="2023-11-10T07:56:59.930" v="3127" actId="14100"/>
          <ac:spMkLst>
            <pc:docMk/>
            <pc:sldMk cId="658611549" sldId="503"/>
            <ac:spMk id="3" creationId="{D3DE86BC-30B9-7733-8923-30FF63ACDF13}"/>
          </ac:spMkLst>
        </pc:spChg>
        <pc:picChg chg="add del mod">
          <ac:chgData name="Gaultier LARGE" userId="0db51674e3edcb77" providerId="LiveId" clId="{4E0EE935-38C7-47FD-9371-EAD0B2AC0026}" dt="2023-11-10T07:56:52.991" v="3123" actId="478"/>
          <ac:picMkLst>
            <pc:docMk/>
            <pc:sldMk cId="658611549" sldId="503"/>
            <ac:picMk id="5" creationId="{3E98D20D-B801-0B41-5461-84445E42D7AD}"/>
          </ac:picMkLst>
        </pc:picChg>
        <pc:picChg chg="add mod">
          <ac:chgData name="Gaultier LARGE" userId="0db51674e3edcb77" providerId="LiveId" clId="{4E0EE935-38C7-47FD-9371-EAD0B2AC0026}" dt="2023-11-10T07:57:02.791" v="3128" actId="1076"/>
          <ac:picMkLst>
            <pc:docMk/>
            <pc:sldMk cId="658611549" sldId="503"/>
            <ac:picMk id="7" creationId="{F436CB65-B54E-32EE-7F61-008C42BF6D98}"/>
          </ac:picMkLst>
        </pc:picChg>
      </pc:sldChg>
      <pc:sldChg chg="modSp add del mod">
        <pc:chgData name="Gaultier LARGE" userId="0db51674e3edcb77" providerId="LiveId" clId="{4E0EE935-38C7-47FD-9371-EAD0B2AC0026}" dt="2023-11-10T19:19:54.108" v="4326" actId="2696"/>
        <pc:sldMkLst>
          <pc:docMk/>
          <pc:sldMk cId="4154374120" sldId="504"/>
        </pc:sldMkLst>
        <pc:spChg chg="mod">
          <ac:chgData name="Gaultier LARGE" userId="0db51674e3edcb77" providerId="LiveId" clId="{4E0EE935-38C7-47FD-9371-EAD0B2AC0026}" dt="2023-11-10T07:27:41.047" v="2895" actId="20577"/>
          <ac:spMkLst>
            <pc:docMk/>
            <pc:sldMk cId="4154374120" sldId="504"/>
            <ac:spMk id="2" creationId="{65C8882E-4B99-C400-194E-54C488C99E26}"/>
          </ac:spMkLst>
        </pc:spChg>
        <pc:spChg chg="mod">
          <ac:chgData name="Gaultier LARGE" userId="0db51674e3edcb77" providerId="LiveId" clId="{4E0EE935-38C7-47FD-9371-EAD0B2AC0026}" dt="2023-11-10T19:19:52.066" v="4325" actId="21"/>
          <ac:spMkLst>
            <pc:docMk/>
            <pc:sldMk cId="4154374120" sldId="504"/>
            <ac:spMk id="3" creationId="{D3DE86BC-30B9-7733-8923-30FF63ACDF13}"/>
          </ac:spMkLst>
        </pc:spChg>
      </pc:sldChg>
      <pc:sldChg chg="modSp new mod">
        <pc:chgData name="Gaultier LARGE" userId="0db51674e3edcb77" providerId="LiveId" clId="{4E0EE935-38C7-47FD-9371-EAD0B2AC0026}" dt="2023-11-10T19:19:58.682" v="4327"/>
        <pc:sldMkLst>
          <pc:docMk/>
          <pc:sldMk cId="477733196" sldId="505"/>
        </pc:sldMkLst>
        <pc:spChg chg="mod">
          <ac:chgData name="Gaultier LARGE" userId="0db51674e3edcb77" providerId="LiveId" clId="{4E0EE935-38C7-47FD-9371-EAD0B2AC0026}" dt="2023-11-10T07:54:54.576" v="3014" actId="20577"/>
          <ac:spMkLst>
            <pc:docMk/>
            <pc:sldMk cId="477733196" sldId="505"/>
            <ac:spMk id="2" creationId="{AB85DD4D-8B45-7E34-C07C-E633FB959B66}"/>
          </ac:spMkLst>
        </pc:spChg>
        <pc:spChg chg="mod">
          <ac:chgData name="Gaultier LARGE" userId="0db51674e3edcb77" providerId="LiveId" clId="{4E0EE935-38C7-47FD-9371-EAD0B2AC0026}" dt="2023-11-10T19:19:58.682" v="4327"/>
          <ac:spMkLst>
            <pc:docMk/>
            <pc:sldMk cId="477733196" sldId="505"/>
            <ac:spMk id="3" creationId="{2DFD598D-DD39-1474-B77B-70E97940EE04}"/>
          </ac:spMkLst>
        </pc:spChg>
      </pc:sldChg>
      <pc:sldChg chg="addSp modSp new mod">
        <pc:chgData name="Gaultier LARGE" userId="0db51674e3edcb77" providerId="LiveId" clId="{4E0EE935-38C7-47FD-9371-EAD0B2AC0026}" dt="2023-11-10T13:40:47.075" v="3584" actId="313"/>
        <pc:sldMkLst>
          <pc:docMk/>
          <pc:sldMk cId="3173801" sldId="506"/>
        </pc:sldMkLst>
        <pc:spChg chg="mod">
          <ac:chgData name="Gaultier LARGE" userId="0db51674e3edcb77" providerId="LiveId" clId="{4E0EE935-38C7-47FD-9371-EAD0B2AC0026}" dt="2023-11-10T13:38:01.972" v="3281" actId="20577"/>
          <ac:spMkLst>
            <pc:docMk/>
            <pc:sldMk cId="3173801" sldId="506"/>
            <ac:spMk id="2" creationId="{9EE62FFA-44C1-FEB5-907C-B0A2E7184373}"/>
          </ac:spMkLst>
        </pc:spChg>
        <pc:spChg chg="mod">
          <ac:chgData name="Gaultier LARGE" userId="0db51674e3edcb77" providerId="LiveId" clId="{4E0EE935-38C7-47FD-9371-EAD0B2AC0026}" dt="2023-11-10T13:40:47.075" v="3584" actId="313"/>
          <ac:spMkLst>
            <pc:docMk/>
            <pc:sldMk cId="3173801" sldId="506"/>
            <ac:spMk id="3" creationId="{826E8250-883F-CF7C-5601-F92F9EE822E7}"/>
          </ac:spMkLst>
        </pc:spChg>
        <pc:picChg chg="add mod">
          <ac:chgData name="Gaultier LARGE" userId="0db51674e3edcb77" providerId="LiveId" clId="{4E0EE935-38C7-47FD-9371-EAD0B2AC0026}" dt="2023-11-10T13:40:42.298" v="3581" actId="1076"/>
          <ac:picMkLst>
            <pc:docMk/>
            <pc:sldMk cId="3173801" sldId="506"/>
            <ac:picMk id="1026" creationId="{874403F8-B854-3858-6CA2-D94EAF20C4F5}"/>
          </ac:picMkLst>
        </pc:picChg>
        <pc:picChg chg="add mod">
          <ac:chgData name="Gaultier LARGE" userId="0db51674e3edcb77" providerId="LiveId" clId="{4E0EE935-38C7-47FD-9371-EAD0B2AC0026}" dt="2023-11-10T13:40:41.339" v="3580" actId="1076"/>
          <ac:picMkLst>
            <pc:docMk/>
            <pc:sldMk cId="3173801" sldId="506"/>
            <ac:picMk id="1028" creationId="{2B51F0BE-97F9-47A6-D9B9-19CF19DF4DAF}"/>
          </ac:picMkLst>
        </pc:picChg>
        <pc:picChg chg="add mod">
          <ac:chgData name="Gaultier LARGE" userId="0db51674e3edcb77" providerId="LiveId" clId="{4E0EE935-38C7-47FD-9371-EAD0B2AC0026}" dt="2023-11-10T13:40:35.307" v="3575" actId="1076"/>
          <ac:picMkLst>
            <pc:docMk/>
            <pc:sldMk cId="3173801" sldId="506"/>
            <ac:picMk id="1030" creationId="{42E556D6-0904-5E2F-2C82-9F8D8D01C031}"/>
          </ac:picMkLst>
        </pc:picChg>
        <pc:picChg chg="add mod">
          <ac:chgData name="Gaultier LARGE" userId="0db51674e3edcb77" providerId="LiveId" clId="{4E0EE935-38C7-47FD-9371-EAD0B2AC0026}" dt="2023-11-10T13:40:43.560" v="3582" actId="1076"/>
          <ac:picMkLst>
            <pc:docMk/>
            <pc:sldMk cId="3173801" sldId="506"/>
            <ac:picMk id="1032" creationId="{454472FC-AFE0-BE1E-EE2F-1C56FD1FC51D}"/>
          </ac:picMkLst>
        </pc:picChg>
      </pc:sldChg>
      <pc:sldChg chg="modSp add mod ord">
        <pc:chgData name="Gaultier LARGE" userId="0db51674e3edcb77" providerId="LiveId" clId="{4E0EE935-38C7-47FD-9371-EAD0B2AC0026}" dt="2023-11-13T09:19:15.431" v="4332" actId="20577"/>
        <pc:sldMkLst>
          <pc:docMk/>
          <pc:sldMk cId="786889866" sldId="507"/>
        </pc:sldMkLst>
        <pc:spChg chg="mod">
          <ac:chgData name="Gaultier LARGE" userId="0db51674e3edcb77" providerId="LiveId" clId="{4E0EE935-38C7-47FD-9371-EAD0B2AC0026}" dt="2023-11-13T09:19:15.431" v="4332" actId="20577"/>
          <ac:spMkLst>
            <pc:docMk/>
            <pc:sldMk cId="786889866" sldId="507"/>
            <ac:spMk id="2" creationId="{48A1D9C1-38F6-3785-260F-2CBFDA58EADD}"/>
          </ac:spMkLst>
        </pc:spChg>
      </pc:sldChg>
      <pc:sldChg chg="modSp new mod">
        <pc:chgData name="Gaultier LARGE" userId="0db51674e3edcb77" providerId="LiveId" clId="{4E0EE935-38C7-47FD-9371-EAD0B2AC0026}" dt="2023-11-10T13:44:55.229" v="3760" actId="20577"/>
        <pc:sldMkLst>
          <pc:docMk/>
          <pc:sldMk cId="933677454" sldId="508"/>
        </pc:sldMkLst>
        <pc:spChg chg="mod">
          <ac:chgData name="Gaultier LARGE" userId="0db51674e3edcb77" providerId="LiveId" clId="{4E0EE935-38C7-47FD-9371-EAD0B2AC0026}" dt="2023-11-10T13:40:58.047" v="3598" actId="20577"/>
          <ac:spMkLst>
            <pc:docMk/>
            <pc:sldMk cId="933677454" sldId="508"/>
            <ac:spMk id="2" creationId="{AE68A815-7727-DC60-9173-55CA7DD5FD4E}"/>
          </ac:spMkLst>
        </pc:spChg>
        <pc:spChg chg="mod">
          <ac:chgData name="Gaultier LARGE" userId="0db51674e3edcb77" providerId="LiveId" clId="{4E0EE935-38C7-47FD-9371-EAD0B2AC0026}" dt="2023-11-10T13:44:55.229" v="3760" actId="20577"/>
          <ac:spMkLst>
            <pc:docMk/>
            <pc:sldMk cId="933677454" sldId="508"/>
            <ac:spMk id="3" creationId="{9D46E264-98D9-11B3-4AB9-888C3C54522C}"/>
          </ac:spMkLst>
        </pc:spChg>
      </pc:sldChg>
      <pc:sldChg chg="addSp modSp add mod">
        <pc:chgData name="Gaultier LARGE" userId="0db51674e3edcb77" providerId="LiveId" clId="{4E0EE935-38C7-47FD-9371-EAD0B2AC0026}" dt="2023-11-10T13:47:26.676" v="3886" actId="20577"/>
        <pc:sldMkLst>
          <pc:docMk/>
          <pc:sldMk cId="2810608062" sldId="509"/>
        </pc:sldMkLst>
        <pc:spChg chg="mod">
          <ac:chgData name="Gaultier LARGE" userId="0db51674e3edcb77" providerId="LiveId" clId="{4E0EE935-38C7-47FD-9371-EAD0B2AC0026}" dt="2023-11-10T13:47:26.676" v="3886" actId="20577"/>
          <ac:spMkLst>
            <pc:docMk/>
            <pc:sldMk cId="2810608062" sldId="509"/>
            <ac:spMk id="3" creationId="{2DFD598D-DD39-1474-B77B-70E97940EE04}"/>
          </ac:spMkLst>
        </pc:spChg>
        <pc:picChg chg="add mod">
          <ac:chgData name="Gaultier LARGE" userId="0db51674e3edcb77" providerId="LiveId" clId="{4E0EE935-38C7-47FD-9371-EAD0B2AC0026}" dt="2023-11-10T13:47:22.476" v="3883" actId="1076"/>
          <ac:picMkLst>
            <pc:docMk/>
            <pc:sldMk cId="2810608062" sldId="509"/>
            <ac:picMk id="4" creationId="{1D5C7BF8-59F5-0724-8A82-02FE25BD1AEF}"/>
          </ac:picMkLst>
        </pc:picChg>
      </pc:sldChg>
      <pc:sldChg chg="addSp delSp modSp new mod modClrScheme chgLayout">
        <pc:chgData name="Gaultier LARGE" userId="0db51674e3edcb77" providerId="LiveId" clId="{4E0EE935-38C7-47FD-9371-EAD0B2AC0026}" dt="2023-11-13T07:32:53.435" v="4328" actId="20577"/>
        <pc:sldMkLst>
          <pc:docMk/>
          <pc:sldMk cId="1070860085" sldId="510"/>
        </pc:sldMkLst>
        <pc:spChg chg="del mod ord">
          <ac:chgData name="Gaultier LARGE" userId="0db51674e3edcb77" providerId="LiveId" clId="{4E0EE935-38C7-47FD-9371-EAD0B2AC0026}" dt="2023-11-10T13:48:29.154" v="3959" actId="700"/>
          <ac:spMkLst>
            <pc:docMk/>
            <pc:sldMk cId="1070860085" sldId="510"/>
            <ac:spMk id="2" creationId="{32554C48-00C0-C243-6688-FF30DA4CE7DD}"/>
          </ac:spMkLst>
        </pc:spChg>
        <pc:spChg chg="del mod ord">
          <ac:chgData name="Gaultier LARGE" userId="0db51674e3edcb77" providerId="LiveId" clId="{4E0EE935-38C7-47FD-9371-EAD0B2AC0026}" dt="2023-11-10T13:48:29.154" v="3959" actId="700"/>
          <ac:spMkLst>
            <pc:docMk/>
            <pc:sldMk cId="1070860085" sldId="510"/>
            <ac:spMk id="3" creationId="{A205EC06-08A3-2181-EF1C-DC7333B0E80C}"/>
          </ac:spMkLst>
        </pc:spChg>
        <pc:spChg chg="add mod ord">
          <ac:chgData name="Gaultier LARGE" userId="0db51674e3edcb77" providerId="LiveId" clId="{4E0EE935-38C7-47FD-9371-EAD0B2AC0026}" dt="2023-11-10T13:48:59.823" v="4008" actId="1076"/>
          <ac:spMkLst>
            <pc:docMk/>
            <pc:sldMk cId="1070860085" sldId="510"/>
            <ac:spMk id="4" creationId="{F1E5FF06-6F64-0ED6-423B-6E169E087580}"/>
          </ac:spMkLst>
        </pc:spChg>
        <pc:spChg chg="add del mod ord">
          <ac:chgData name="Gaultier LARGE" userId="0db51674e3edcb77" providerId="LiveId" clId="{4E0EE935-38C7-47FD-9371-EAD0B2AC0026}" dt="2023-11-10T13:52:36.226" v="4059" actId="478"/>
          <ac:spMkLst>
            <pc:docMk/>
            <pc:sldMk cId="1070860085" sldId="510"/>
            <ac:spMk id="5" creationId="{B796F458-C49E-B4DC-6A68-3A387B76E6B3}"/>
          </ac:spMkLst>
        </pc:spChg>
        <pc:spChg chg="add del mod">
          <ac:chgData name="Gaultier LARGE" userId="0db51674e3edcb77" providerId="LiveId" clId="{4E0EE935-38C7-47FD-9371-EAD0B2AC0026}" dt="2023-11-10T13:49:55.188" v="4020"/>
          <ac:spMkLst>
            <pc:docMk/>
            <pc:sldMk cId="1070860085" sldId="510"/>
            <ac:spMk id="6" creationId="{04EE63BC-7576-5AA6-A229-70E43E399C34}"/>
          </ac:spMkLst>
        </pc:spChg>
        <pc:spChg chg="add del">
          <ac:chgData name="Gaultier LARGE" userId="0db51674e3edcb77" providerId="LiveId" clId="{4E0EE935-38C7-47FD-9371-EAD0B2AC0026}" dt="2023-11-10T13:49:54.727" v="4019"/>
          <ac:spMkLst>
            <pc:docMk/>
            <pc:sldMk cId="1070860085" sldId="510"/>
            <ac:spMk id="7" creationId="{2C10207B-D035-D17A-B956-E9AAC24340F5}"/>
          </ac:spMkLst>
        </pc:spChg>
        <pc:spChg chg="add mod">
          <ac:chgData name="Gaultier LARGE" userId="0db51674e3edcb77" providerId="LiveId" clId="{4E0EE935-38C7-47FD-9371-EAD0B2AC0026}" dt="2023-11-10T13:53:43.437" v="4108" actId="1076"/>
          <ac:spMkLst>
            <pc:docMk/>
            <pc:sldMk cId="1070860085" sldId="510"/>
            <ac:spMk id="8" creationId="{188CC8A5-9621-DD2B-7155-38B105EF5AC4}"/>
          </ac:spMkLst>
        </pc:spChg>
        <pc:spChg chg="add mod">
          <ac:chgData name="Gaultier LARGE" userId="0db51674e3edcb77" providerId="LiveId" clId="{4E0EE935-38C7-47FD-9371-EAD0B2AC0026}" dt="2023-11-10T13:53:43.437" v="4108" actId="1076"/>
          <ac:spMkLst>
            <pc:docMk/>
            <pc:sldMk cId="1070860085" sldId="510"/>
            <ac:spMk id="9" creationId="{514E71DB-9F51-8AA1-4305-1D701B6E6EDC}"/>
          </ac:spMkLst>
        </pc:spChg>
        <pc:spChg chg="add mod">
          <ac:chgData name="Gaultier LARGE" userId="0db51674e3edcb77" providerId="LiveId" clId="{4E0EE935-38C7-47FD-9371-EAD0B2AC0026}" dt="2023-11-10T13:53:58.106" v="4113" actId="1076"/>
          <ac:spMkLst>
            <pc:docMk/>
            <pc:sldMk cId="1070860085" sldId="510"/>
            <ac:spMk id="10" creationId="{09DE55B2-628A-0414-EEAF-976B9602FFCD}"/>
          </ac:spMkLst>
        </pc:spChg>
        <pc:spChg chg="add mod">
          <ac:chgData name="Gaultier LARGE" userId="0db51674e3edcb77" providerId="LiveId" clId="{4E0EE935-38C7-47FD-9371-EAD0B2AC0026}" dt="2023-11-10T13:53:55.835" v="4112" actId="1076"/>
          <ac:spMkLst>
            <pc:docMk/>
            <pc:sldMk cId="1070860085" sldId="510"/>
            <ac:spMk id="11" creationId="{9E898ABE-4BB6-1BAB-0CF7-02A6BE899C21}"/>
          </ac:spMkLst>
        </pc:spChg>
        <pc:spChg chg="add mod">
          <ac:chgData name="Gaultier LARGE" userId="0db51674e3edcb77" providerId="LiveId" clId="{4E0EE935-38C7-47FD-9371-EAD0B2AC0026}" dt="2023-11-10T13:53:53.274" v="4111" actId="1076"/>
          <ac:spMkLst>
            <pc:docMk/>
            <pc:sldMk cId="1070860085" sldId="510"/>
            <ac:spMk id="12" creationId="{48F5A790-EC05-9F30-B59D-608FB2B2A23E}"/>
          </ac:spMkLst>
        </pc:spChg>
        <pc:spChg chg="add mod">
          <ac:chgData name="Gaultier LARGE" userId="0db51674e3edcb77" providerId="LiveId" clId="{4E0EE935-38C7-47FD-9371-EAD0B2AC0026}" dt="2023-11-10T13:54:32.450" v="4155" actId="1076"/>
          <ac:spMkLst>
            <pc:docMk/>
            <pc:sldMk cId="1070860085" sldId="510"/>
            <ac:spMk id="13" creationId="{A9CE2097-0804-B58F-DDE7-A750B9AC4821}"/>
          </ac:spMkLst>
        </pc:spChg>
        <pc:spChg chg="add mod">
          <ac:chgData name="Gaultier LARGE" userId="0db51674e3edcb77" providerId="LiveId" clId="{4E0EE935-38C7-47FD-9371-EAD0B2AC0026}" dt="2023-11-10T13:54:09.461" v="4134" actId="1076"/>
          <ac:spMkLst>
            <pc:docMk/>
            <pc:sldMk cId="1070860085" sldId="510"/>
            <ac:spMk id="14" creationId="{BDE04694-D54B-378D-F036-EC2DF23F3B03}"/>
          </ac:spMkLst>
        </pc:spChg>
        <pc:spChg chg="add mod">
          <ac:chgData name="Gaultier LARGE" userId="0db51674e3edcb77" providerId="LiveId" clId="{4E0EE935-38C7-47FD-9371-EAD0B2AC0026}" dt="2023-11-10T13:54:15.918" v="4142" actId="1076"/>
          <ac:spMkLst>
            <pc:docMk/>
            <pc:sldMk cId="1070860085" sldId="510"/>
            <ac:spMk id="15" creationId="{5C1F4DB6-0361-49D4-5227-D1F2F8165614}"/>
          </ac:spMkLst>
        </pc:spChg>
        <pc:spChg chg="add mod">
          <ac:chgData name="Gaultier LARGE" userId="0db51674e3edcb77" providerId="LiveId" clId="{4E0EE935-38C7-47FD-9371-EAD0B2AC0026}" dt="2023-11-10T13:54:41.601" v="4162" actId="1076"/>
          <ac:spMkLst>
            <pc:docMk/>
            <pc:sldMk cId="1070860085" sldId="510"/>
            <ac:spMk id="16" creationId="{39F5C44E-3564-5B5E-4C38-4CFBCD3A719C}"/>
          </ac:spMkLst>
        </pc:spChg>
        <pc:spChg chg="add mod">
          <ac:chgData name="Gaultier LARGE" userId="0db51674e3edcb77" providerId="LiveId" clId="{4E0EE935-38C7-47FD-9371-EAD0B2AC0026}" dt="2023-11-10T13:55:01.462" v="4192" actId="1076"/>
          <ac:spMkLst>
            <pc:docMk/>
            <pc:sldMk cId="1070860085" sldId="510"/>
            <ac:spMk id="17" creationId="{9DB87F49-C548-218A-0C9A-548DA13CBDA2}"/>
          </ac:spMkLst>
        </pc:spChg>
        <pc:spChg chg="add mod">
          <ac:chgData name="Gaultier LARGE" userId="0db51674e3edcb77" providerId="LiveId" clId="{4E0EE935-38C7-47FD-9371-EAD0B2AC0026}" dt="2023-11-10T13:55:33.624" v="4287" actId="1076"/>
          <ac:spMkLst>
            <pc:docMk/>
            <pc:sldMk cId="1070860085" sldId="510"/>
            <ac:spMk id="18" creationId="{54963B2F-78E9-80A0-BEC8-9019ABCC91A4}"/>
          </ac:spMkLst>
        </pc:spChg>
        <pc:spChg chg="add mod">
          <ac:chgData name="Gaultier LARGE" userId="0db51674e3edcb77" providerId="LiveId" clId="{4E0EE935-38C7-47FD-9371-EAD0B2AC0026}" dt="2023-11-10T13:55:31.475" v="4286" actId="1076"/>
          <ac:spMkLst>
            <pc:docMk/>
            <pc:sldMk cId="1070860085" sldId="510"/>
            <ac:spMk id="19" creationId="{0EAA9600-A7FC-0FD6-D7C6-415BA0A35638}"/>
          </ac:spMkLst>
        </pc:spChg>
        <pc:spChg chg="add mod">
          <ac:chgData name="Gaultier LARGE" userId="0db51674e3edcb77" providerId="LiveId" clId="{4E0EE935-38C7-47FD-9371-EAD0B2AC0026}" dt="2023-11-10T13:55:37.785" v="4289" actId="1076"/>
          <ac:spMkLst>
            <pc:docMk/>
            <pc:sldMk cId="1070860085" sldId="510"/>
            <ac:spMk id="20" creationId="{75E4165B-4CDB-EC18-23BA-040D22E8E398}"/>
          </ac:spMkLst>
        </pc:spChg>
        <pc:spChg chg="add mod">
          <ac:chgData name="Gaultier LARGE" userId="0db51674e3edcb77" providerId="LiveId" clId="{4E0EE935-38C7-47FD-9371-EAD0B2AC0026}" dt="2023-11-10T13:55:37.785" v="4289" actId="1076"/>
          <ac:spMkLst>
            <pc:docMk/>
            <pc:sldMk cId="1070860085" sldId="510"/>
            <ac:spMk id="21" creationId="{31CA030E-0DB8-219D-A5EA-93019CB82CB4}"/>
          </ac:spMkLst>
        </pc:spChg>
        <pc:spChg chg="add mod">
          <ac:chgData name="Gaultier LARGE" userId="0db51674e3edcb77" providerId="LiveId" clId="{4E0EE935-38C7-47FD-9371-EAD0B2AC0026}" dt="2023-11-13T07:32:53.435" v="4328" actId="20577"/>
          <ac:spMkLst>
            <pc:docMk/>
            <pc:sldMk cId="1070860085" sldId="510"/>
            <ac:spMk id="22" creationId="{3AEC7BA2-11BA-0AAC-9D1C-F28924856D14}"/>
          </ac:spMkLst>
        </pc:spChg>
        <pc:spChg chg="add mod">
          <ac:chgData name="Gaultier LARGE" userId="0db51674e3edcb77" providerId="LiveId" clId="{4E0EE935-38C7-47FD-9371-EAD0B2AC0026}" dt="2023-11-10T13:55:37.785" v="4289" actId="1076"/>
          <ac:spMkLst>
            <pc:docMk/>
            <pc:sldMk cId="1070860085" sldId="510"/>
            <ac:spMk id="23" creationId="{0D46D7D9-B1DD-AD71-5FAB-AA596683FCE2}"/>
          </ac:spMkLst>
        </pc:spChg>
        <pc:picChg chg="add mod">
          <ac:chgData name="Gaultier LARGE" userId="0db51674e3edcb77" providerId="LiveId" clId="{4E0EE935-38C7-47FD-9371-EAD0B2AC0026}" dt="2023-11-10T13:53:43.437" v="4108" actId="1076"/>
          <ac:picMkLst>
            <pc:docMk/>
            <pc:sldMk cId="1070860085" sldId="510"/>
            <ac:picMk id="2050" creationId="{ADA8393A-051E-B5E7-281A-9900FFC4D23C}"/>
          </ac:picMkLst>
        </pc:picChg>
        <pc:picChg chg="add del mod">
          <ac:chgData name="Gaultier LARGE" userId="0db51674e3edcb77" providerId="LiveId" clId="{4E0EE935-38C7-47FD-9371-EAD0B2AC0026}" dt="2023-11-10T13:52:02.518" v="4048" actId="478"/>
          <ac:picMkLst>
            <pc:docMk/>
            <pc:sldMk cId="1070860085" sldId="510"/>
            <ac:picMk id="2052" creationId="{DFDACB24-EEDD-721B-A1D2-B20138EA1479}"/>
          </ac:picMkLst>
        </pc:picChg>
        <pc:picChg chg="add del mod">
          <ac:chgData name="Gaultier LARGE" userId="0db51674e3edcb77" providerId="LiveId" clId="{4E0EE935-38C7-47FD-9371-EAD0B2AC0026}" dt="2023-11-10T13:50:29.989" v="4023" actId="478"/>
          <ac:picMkLst>
            <pc:docMk/>
            <pc:sldMk cId="1070860085" sldId="510"/>
            <ac:picMk id="2058" creationId="{E6E2C7B1-E68B-97E4-938D-5F39DA73E86B}"/>
          </ac:picMkLst>
        </pc:picChg>
        <pc:picChg chg="add mod">
          <ac:chgData name="Gaultier LARGE" userId="0db51674e3edcb77" providerId="LiveId" clId="{4E0EE935-38C7-47FD-9371-EAD0B2AC0026}" dt="2023-11-10T13:53:43.437" v="4108" actId="1076"/>
          <ac:picMkLst>
            <pc:docMk/>
            <pc:sldMk cId="1070860085" sldId="510"/>
            <ac:picMk id="2060" creationId="{F5D279D9-727A-14AA-EB3E-941AF5741B43}"/>
          </ac:picMkLst>
        </pc:picChg>
        <pc:picChg chg="add mod">
          <ac:chgData name="Gaultier LARGE" userId="0db51674e3edcb77" providerId="LiveId" clId="{4E0EE935-38C7-47FD-9371-EAD0B2AC0026}" dt="2023-11-10T13:53:43.437" v="4108" actId="1076"/>
          <ac:picMkLst>
            <pc:docMk/>
            <pc:sldMk cId="1070860085" sldId="510"/>
            <ac:picMk id="2062" creationId="{75356B22-9764-E652-B3C1-62721705E082}"/>
          </ac:picMkLst>
        </pc:picChg>
        <pc:picChg chg="add mod">
          <ac:chgData name="Gaultier LARGE" userId="0db51674e3edcb77" providerId="LiveId" clId="{4E0EE935-38C7-47FD-9371-EAD0B2AC0026}" dt="2023-11-10T13:57:02.233" v="4316" actId="1076"/>
          <ac:picMkLst>
            <pc:docMk/>
            <pc:sldMk cId="1070860085" sldId="510"/>
            <ac:picMk id="2064" creationId="{BC61A9D2-E000-0B52-E830-5CF59E26343F}"/>
          </ac:picMkLst>
        </pc:picChg>
      </pc:sldChg>
      <pc:sldMasterChg chg="delSldLayout">
        <pc:chgData name="Gaultier LARGE" userId="0db51674e3edcb77" providerId="LiveId" clId="{4E0EE935-38C7-47FD-9371-EAD0B2AC0026}" dt="2023-11-08T19:22:37.835" v="366" actId="2696"/>
        <pc:sldMasterMkLst>
          <pc:docMk/>
          <pc:sldMasterMk cId="1526586486" sldId="2147483660"/>
        </pc:sldMasterMkLst>
        <pc:sldLayoutChg chg="del">
          <pc:chgData name="Gaultier LARGE" userId="0db51674e3edcb77" providerId="LiveId" clId="{4E0EE935-38C7-47FD-9371-EAD0B2AC0026}" dt="2023-11-08T19:22:37.835" v="366" actId="2696"/>
          <pc:sldLayoutMkLst>
            <pc:docMk/>
            <pc:sldMasterMk cId="1526586486" sldId="2147483660"/>
            <pc:sldLayoutMk cId="3275355694" sldId="2147483682"/>
          </pc:sldLayoutMkLst>
        </pc:sldLayoutChg>
      </pc:sldMasterChg>
    </pc:docChg>
  </pc:docChgLst>
  <pc:docChgLst>
    <pc:chgData name="Gaultier LARGE" userId="0db51674e3edcb77" providerId="LiveId" clId="{F99F7F87-A572-4A7D-83BC-984A70E66075}"/>
    <pc:docChg chg="modSld">
      <pc:chgData name="Gaultier LARGE" userId="0db51674e3edcb77" providerId="LiveId" clId="{F99F7F87-A572-4A7D-83BC-984A70E66075}" dt="2023-10-19T13:14:59.453" v="2" actId="20577"/>
      <pc:docMkLst>
        <pc:docMk/>
      </pc:docMkLst>
      <pc:sldChg chg="modSp mod">
        <pc:chgData name="Gaultier LARGE" userId="0db51674e3edcb77" providerId="LiveId" clId="{F99F7F87-A572-4A7D-83BC-984A70E66075}" dt="2023-10-19T13:14:59.453" v="2" actId="20577"/>
        <pc:sldMkLst>
          <pc:docMk/>
          <pc:sldMk cId="2274072360" sldId="399"/>
        </pc:sldMkLst>
        <pc:spChg chg="mod">
          <ac:chgData name="Gaultier LARGE" userId="0db51674e3edcb77" providerId="LiveId" clId="{F99F7F87-A572-4A7D-83BC-984A70E66075}" dt="2023-10-19T13:14:59.453" v="2" actId="20577"/>
          <ac:spMkLst>
            <pc:docMk/>
            <pc:sldMk cId="2274072360" sldId="399"/>
            <ac:spMk id="5" creationId="{C290FB5B-033B-9D7D-3A56-E2AAF89E7ED2}"/>
          </ac:spMkLst>
        </pc:spChg>
      </pc:sldChg>
      <pc:sldChg chg="modSp mod">
        <pc:chgData name="Gaultier LARGE" userId="0db51674e3edcb77" providerId="LiveId" clId="{F99F7F87-A572-4A7D-83BC-984A70E66075}" dt="2023-10-19T13:14:51.251" v="0" actId="20577"/>
        <pc:sldMkLst>
          <pc:docMk/>
          <pc:sldMk cId="2142784798" sldId="400"/>
        </pc:sldMkLst>
        <pc:spChg chg="mod">
          <ac:chgData name="Gaultier LARGE" userId="0db51674e3edcb77" providerId="LiveId" clId="{F99F7F87-A572-4A7D-83BC-984A70E66075}" dt="2023-10-19T13:14:51.251" v="0" actId="20577"/>
          <ac:spMkLst>
            <pc:docMk/>
            <pc:sldMk cId="2142784798" sldId="400"/>
            <ac:spMk id="3" creationId="{9A69C12C-E47E-88E2-CE10-26590D01DE08}"/>
          </ac:spMkLst>
        </pc:spChg>
      </pc:sldChg>
    </pc:docChg>
  </pc:docChgLst>
  <pc:docChgLst>
    <pc:chgData name="FASSOT ERWAN" userId="S::erwan.fassot_viacesi.fr#ext#@cesifr.onmicrosoft.com::dc43de64-e289-46c3-a5a8-d9d9569b6c0d" providerId="AD" clId="Web-{2B12E7C9-FDE1-F0CC-54AB-FBE47D961F8F}"/>
    <pc:docChg chg="modSld">
      <pc:chgData name="FASSOT ERWAN" userId="S::erwan.fassot_viacesi.fr#ext#@cesifr.onmicrosoft.com::dc43de64-e289-46c3-a5a8-d9d9569b6c0d" providerId="AD" clId="Web-{2B12E7C9-FDE1-F0CC-54AB-FBE47D961F8F}" dt="2022-11-16T15:08:17.722" v="28" actId="688"/>
      <pc:docMkLst>
        <pc:docMk/>
      </pc:docMkLst>
      <pc:sldChg chg="addSp delSp modSp">
        <pc:chgData name="FASSOT ERWAN" userId="S::erwan.fassot_viacesi.fr#ext#@cesifr.onmicrosoft.com::dc43de64-e289-46c3-a5a8-d9d9569b6c0d" providerId="AD" clId="Web-{2B12E7C9-FDE1-F0CC-54AB-FBE47D961F8F}" dt="2022-11-16T15:08:17.722" v="28" actId="688"/>
        <pc:sldMkLst>
          <pc:docMk/>
          <pc:sldMk cId="3121299101" sldId="395"/>
        </pc:sldMkLst>
        <pc:spChg chg="mod">
          <ac:chgData name="FASSOT ERWAN" userId="S::erwan.fassot_viacesi.fr#ext#@cesifr.onmicrosoft.com::dc43de64-e289-46c3-a5a8-d9d9569b6c0d" providerId="AD" clId="Web-{2B12E7C9-FDE1-F0CC-54AB-FBE47D961F8F}" dt="2022-11-16T15:07:09.267" v="21" actId="20577"/>
          <ac:spMkLst>
            <pc:docMk/>
            <pc:sldMk cId="3121299101" sldId="395"/>
            <ac:spMk id="3" creationId="{C133A82F-8300-190B-0989-12191A5143A2}"/>
          </ac:spMkLst>
        </pc:spChg>
        <pc:spChg chg="add del mod">
          <ac:chgData name="FASSOT ERWAN" userId="S::erwan.fassot_viacesi.fr#ext#@cesifr.onmicrosoft.com::dc43de64-e289-46c3-a5a8-d9d9569b6c0d" providerId="AD" clId="Web-{2B12E7C9-FDE1-F0CC-54AB-FBE47D961F8F}" dt="2022-11-16T15:05:37.014" v="3"/>
          <ac:spMkLst>
            <pc:docMk/>
            <pc:sldMk cId="3121299101" sldId="395"/>
            <ac:spMk id="4" creationId="{81E8CF1A-EC16-5834-BEF2-BA670BB4C6EE}"/>
          </ac:spMkLst>
        </pc:spChg>
        <pc:spChg chg="mod">
          <ac:chgData name="FASSOT ERWAN" userId="S::erwan.fassot_viacesi.fr#ext#@cesifr.onmicrosoft.com::dc43de64-e289-46c3-a5a8-d9d9569b6c0d" providerId="AD" clId="Web-{2B12E7C9-FDE1-F0CC-54AB-FBE47D961F8F}" dt="2022-11-16T15:07:24.642" v="22" actId="20577"/>
          <ac:spMkLst>
            <pc:docMk/>
            <pc:sldMk cId="3121299101" sldId="395"/>
            <ac:spMk id="6" creationId="{00E797CF-C6AD-CE7A-A307-EA29604F925D}"/>
          </ac:spMkLst>
        </pc:spChg>
        <pc:picChg chg="mod">
          <ac:chgData name="FASSOT ERWAN" userId="S::erwan.fassot_viacesi.fr#ext#@cesifr.onmicrosoft.com::dc43de64-e289-46c3-a5a8-d9d9569b6c0d" providerId="AD" clId="Web-{2B12E7C9-FDE1-F0CC-54AB-FBE47D961F8F}" dt="2022-11-16T15:07:44.955" v="25" actId="1076"/>
          <ac:picMkLst>
            <pc:docMk/>
            <pc:sldMk cId="3121299101" sldId="395"/>
            <ac:picMk id="8" creationId="{309C575F-7C38-07E6-3F93-25C8C57B85DC}"/>
          </ac:picMkLst>
        </pc:picChg>
        <pc:picChg chg="mod">
          <ac:chgData name="FASSOT ERWAN" userId="S::erwan.fassot_viacesi.fr#ext#@cesifr.onmicrosoft.com::dc43de64-e289-46c3-a5a8-d9d9569b6c0d" providerId="AD" clId="Web-{2B12E7C9-FDE1-F0CC-54AB-FBE47D961F8F}" dt="2022-11-16T15:07:52.956" v="26" actId="1076"/>
          <ac:picMkLst>
            <pc:docMk/>
            <pc:sldMk cId="3121299101" sldId="395"/>
            <ac:picMk id="9" creationId="{7E323B78-2343-678F-EF1D-5F49F34D2713}"/>
          </ac:picMkLst>
        </pc:picChg>
        <pc:picChg chg="add del mod">
          <ac:chgData name="FASSOT ERWAN" userId="S::erwan.fassot_viacesi.fr#ext#@cesifr.onmicrosoft.com::dc43de64-e289-46c3-a5a8-d9d9569b6c0d" providerId="AD" clId="Web-{2B12E7C9-FDE1-F0CC-54AB-FBE47D961F8F}" dt="2022-11-16T15:06:07.780" v="6"/>
          <ac:picMkLst>
            <pc:docMk/>
            <pc:sldMk cId="3121299101" sldId="395"/>
            <ac:picMk id="10" creationId="{B718F230-7A5D-3BC5-E369-06C55CDC8B02}"/>
          </ac:picMkLst>
        </pc:picChg>
        <pc:picChg chg="add del mod">
          <ac:chgData name="FASSOT ERWAN" userId="S::erwan.fassot_viacesi.fr#ext#@cesifr.onmicrosoft.com::dc43de64-e289-46c3-a5a8-d9d9569b6c0d" providerId="AD" clId="Web-{2B12E7C9-FDE1-F0CC-54AB-FBE47D961F8F}" dt="2022-11-16T15:06:29.047" v="8"/>
          <ac:picMkLst>
            <pc:docMk/>
            <pc:sldMk cId="3121299101" sldId="395"/>
            <ac:picMk id="11" creationId="{71D7777F-28EA-DE38-1685-FF1D062980CE}"/>
          </ac:picMkLst>
        </pc:picChg>
        <pc:picChg chg="mod">
          <ac:chgData name="FASSOT ERWAN" userId="S::erwan.fassot_viacesi.fr#ext#@cesifr.onmicrosoft.com::dc43de64-e289-46c3-a5a8-d9d9569b6c0d" providerId="AD" clId="Web-{2B12E7C9-FDE1-F0CC-54AB-FBE47D961F8F}" dt="2022-11-16T15:07:34.924" v="24" actId="14100"/>
          <ac:picMkLst>
            <pc:docMk/>
            <pc:sldMk cId="3121299101" sldId="395"/>
            <ac:picMk id="3076" creationId="{2881959F-DD93-BFF0-2277-4F3C842EA22A}"/>
          </ac:picMkLst>
        </pc:picChg>
        <pc:picChg chg="mod">
          <ac:chgData name="FASSOT ERWAN" userId="S::erwan.fassot_viacesi.fr#ext#@cesifr.onmicrosoft.com::dc43de64-e289-46c3-a5a8-d9d9569b6c0d" providerId="AD" clId="Web-{2B12E7C9-FDE1-F0CC-54AB-FBE47D961F8F}" dt="2022-11-16T15:08:17.722" v="28" actId="688"/>
          <ac:picMkLst>
            <pc:docMk/>
            <pc:sldMk cId="3121299101" sldId="395"/>
            <ac:picMk id="3078" creationId="{9FB6BDF7-565E-F25A-07E5-1DB8D203EEBD}"/>
          </ac:picMkLst>
        </pc:picChg>
      </pc:sldChg>
    </pc:docChg>
  </pc:docChgLst>
  <pc:docChgLst>
    <pc:chgData name="GHAZALI ELIAS" userId="S::elias.ghazali_viacesi.fr#ext#@cesifr.onmicrosoft.com::890f2cb4-ec8b-401c-b1dd-7ee723f743f5" providerId="AD" clId="Web-{A0B350AF-515D-499C-8AFC-3A5B2D7E423B}"/>
    <pc:docChg chg="addSld modSld">
      <pc:chgData name="GHAZALI ELIAS" userId="S::elias.ghazali_viacesi.fr#ext#@cesifr.onmicrosoft.com::890f2cb4-ec8b-401c-b1dd-7ee723f743f5" providerId="AD" clId="Web-{A0B350AF-515D-499C-8AFC-3A5B2D7E423B}" dt="2022-11-16T14:13:35.746" v="2544" actId="14100"/>
      <pc:docMkLst>
        <pc:docMk/>
      </pc:docMkLst>
      <pc:sldChg chg="modSp">
        <pc:chgData name="GHAZALI ELIAS" userId="S::elias.ghazali_viacesi.fr#ext#@cesifr.onmicrosoft.com::890f2cb4-ec8b-401c-b1dd-7ee723f743f5" providerId="AD" clId="Web-{A0B350AF-515D-499C-8AFC-3A5B2D7E423B}" dt="2022-11-16T13:49:50.399" v="2289" actId="20577"/>
        <pc:sldMkLst>
          <pc:docMk/>
          <pc:sldMk cId="3085411078" sldId="283"/>
        </pc:sldMkLst>
        <pc:spChg chg="mod">
          <ac:chgData name="GHAZALI ELIAS" userId="S::elias.ghazali_viacesi.fr#ext#@cesifr.onmicrosoft.com::890f2cb4-ec8b-401c-b1dd-7ee723f743f5" providerId="AD" clId="Web-{A0B350AF-515D-499C-8AFC-3A5B2D7E423B}" dt="2022-11-16T13:49:50.399" v="2289" actId="20577"/>
          <ac:spMkLst>
            <pc:docMk/>
            <pc:sldMk cId="3085411078" sldId="283"/>
            <ac:spMk id="3" creationId="{9833A1F5-A5EC-2ACE-C621-13C130DAC18A}"/>
          </ac:spMkLst>
        </pc:spChg>
        <pc:spChg chg="mod">
          <ac:chgData name="GHAZALI ELIAS" userId="S::elias.ghazali_viacesi.fr#ext#@cesifr.onmicrosoft.com::890f2cb4-ec8b-401c-b1dd-7ee723f743f5" providerId="AD" clId="Web-{A0B350AF-515D-499C-8AFC-3A5B2D7E423B}" dt="2022-11-16T13:08:08.546" v="2018" actId="20577"/>
          <ac:spMkLst>
            <pc:docMk/>
            <pc:sldMk cId="3085411078" sldId="283"/>
            <ac:spMk id="4" creationId="{D730B7A7-E141-9A18-793D-57889450B30A}"/>
          </ac:spMkLst>
        </pc:spChg>
        <pc:spChg chg="mod">
          <ac:chgData name="GHAZALI ELIAS" userId="S::elias.ghazali_viacesi.fr#ext#@cesifr.onmicrosoft.com::890f2cb4-ec8b-401c-b1dd-7ee723f743f5" providerId="AD" clId="Web-{A0B350AF-515D-499C-8AFC-3A5B2D7E423B}" dt="2022-11-16T08:45:15.259" v="49" actId="20577"/>
          <ac:spMkLst>
            <pc:docMk/>
            <pc:sldMk cId="3085411078" sldId="283"/>
            <ac:spMk id="5" creationId="{3D0B4BF8-EAA0-2DC9-5644-098A39D87D12}"/>
          </ac:spMkLst>
        </pc:spChg>
      </pc:sldChg>
      <pc:sldChg chg="modSp">
        <pc:chgData name="GHAZALI ELIAS" userId="S::elias.ghazali_viacesi.fr#ext#@cesifr.onmicrosoft.com::890f2cb4-ec8b-401c-b1dd-7ee723f743f5" providerId="AD" clId="Web-{A0B350AF-515D-499C-8AFC-3A5B2D7E423B}" dt="2022-11-16T08:50:35.270" v="66" actId="20577"/>
        <pc:sldMkLst>
          <pc:docMk/>
          <pc:sldMk cId="2473063996" sldId="288"/>
        </pc:sldMkLst>
        <pc:spChg chg="mod">
          <ac:chgData name="GHAZALI ELIAS" userId="S::elias.ghazali_viacesi.fr#ext#@cesifr.onmicrosoft.com::890f2cb4-ec8b-401c-b1dd-7ee723f743f5" providerId="AD" clId="Web-{A0B350AF-515D-499C-8AFC-3A5B2D7E423B}" dt="2022-11-16T08:50:35.270" v="66" actId="20577"/>
          <ac:spMkLst>
            <pc:docMk/>
            <pc:sldMk cId="2473063996" sldId="288"/>
            <ac:spMk id="3" creationId="{DAAB5BA1-B625-52AB-942A-B22C8AF1BEB3}"/>
          </ac:spMkLst>
        </pc:spChg>
      </pc:sldChg>
      <pc:sldChg chg="addSp delSp modSp add replId">
        <pc:chgData name="GHAZALI ELIAS" userId="S::elias.ghazali_viacesi.fr#ext#@cesifr.onmicrosoft.com::890f2cb4-ec8b-401c-b1dd-7ee723f743f5" providerId="AD" clId="Web-{A0B350AF-515D-499C-8AFC-3A5B2D7E423B}" dt="2022-11-16T09:08:36.495" v="228" actId="1076"/>
        <pc:sldMkLst>
          <pc:docMk/>
          <pc:sldMk cId="2879821268" sldId="362"/>
        </pc:sldMkLst>
        <pc:spChg chg="mod">
          <ac:chgData name="GHAZALI ELIAS" userId="S::elias.ghazali_viacesi.fr#ext#@cesifr.onmicrosoft.com::890f2cb4-ec8b-401c-b1dd-7ee723f743f5" providerId="AD" clId="Web-{A0B350AF-515D-499C-8AFC-3A5B2D7E423B}" dt="2022-11-16T08:53:49.417" v="78" actId="20577"/>
          <ac:spMkLst>
            <pc:docMk/>
            <pc:sldMk cId="2879821268" sldId="362"/>
            <ac:spMk id="2" creationId="{11BF560A-75A2-9293-9916-45FBAC546DCC}"/>
          </ac:spMkLst>
        </pc:spChg>
        <pc:spChg chg="del">
          <ac:chgData name="GHAZALI ELIAS" userId="S::elias.ghazali_viacesi.fr#ext#@cesifr.onmicrosoft.com::890f2cb4-ec8b-401c-b1dd-7ee723f743f5" providerId="AD" clId="Web-{A0B350AF-515D-499C-8AFC-3A5B2D7E423B}" dt="2022-11-16T08:44:22.554" v="31"/>
          <ac:spMkLst>
            <pc:docMk/>
            <pc:sldMk cId="2879821268" sldId="362"/>
            <ac:spMk id="3" creationId="{9833A1F5-A5EC-2ACE-C621-13C130DAC18A}"/>
          </ac:spMkLst>
        </pc:spChg>
        <pc:spChg chg="del">
          <ac:chgData name="GHAZALI ELIAS" userId="S::elias.ghazali_viacesi.fr#ext#@cesifr.onmicrosoft.com::890f2cb4-ec8b-401c-b1dd-7ee723f743f5" providerId="AD" clId="Web-{A0B350AF-515D-499C-8AFC-3A5B2D7E423B}" dt="2022-11-16T08:44:27.023" v="33"/>
          <ac:spMkLst>
            <pc:docMk/>
            <pc:sldMk cId="2879821268" sldId="362"/>
            <ac:spMk id="4" creationId="{D730B7A7-E141-9A18-793D-57889450B30A}"/>
          </ac:spMkLst>
        </pc:spChg>
        <pc:spChg chg="del">
          <ac:chgData name="GHAZALI ELIAS" userId="S::elias.ghazali_viacesi.fr#ext#@cesifr.onmicrosoft.com::890f2cb4-ec8b-401c-b1dd-7ee723f743f5" providerId="AD" clId="Web-{A0B350AF-515D-499C-8AFC-3A5B2D7E423B}" dt="2022-11-16T08:44:29.382" v="34"/>
          <ac:spMkLst>
            <pc:docMk/>
            <pc:sldMk cId="2879821268" sldId="362"/>
            <ac:spMk id="5" creationId="{3D0B4BF8-EAA0-2DC9-5644-098A39D87D12}"/>
          </ac:spMkLst>
        </pc:spChg>
        <pc:spChg chg="add del mod">
          <ac:chgData name="GHAZALI ELIAS" userId="S::elias.ghazali_viacesi.fr#ext#@cesifr.onmicrosoft.com::890f2cb4-ec8b-401c-b1dd-7ee723f743f5" providerId="AD" clId="Web-{A0B350AF-515D-499C-8AFC-3A5B2D7E423B}" dt="2022-11-16T08:44:24.851" v="32"/>
          <ac:spMkLst>
            <pc:docMk/>
            <pc:sldMk cId="2879821268" sldId="362"/>
            <ac:spMk id="7" creationId="{555C8035-E5AE-6F79-0BE8-DFF77ACE24E7}"/>
          </ac:spMkLst>
        </pc:spChg>
        <pc:spChg chg="add mod">
          <ac:chgData name="GHAZALI ELIAS" userId="S::elias.ghazali_viacesi.fr#ext#@cesifr.onmicrosoft.com::890f2cb4-ec8b-401c-b1dd-7ee723f743f5" providerId="AD" clId="Web-{A0B350AF-515D-499C-8AFC-3A5B2D7E423B}" dt="2022-11-16T09:07:26.477" v="219" actId="14100"/>
          <ac:spMkLst>
            <pc:docMk/>
            <pc:sldMk cId="2879821268" sldId="362"/>
            <ac:spMk id="8" creationId="{F639DEB7-E038-B8DE-2082-782F032A9536}"/>
          </ac:spMkLst>
        </pc:spChg>
        <pc:spChg chg="add mod">
          <ac:chgData name="GHAZALI ELIAS" userId="S::elias.ghazali_viacesi.fr#ext#@cesifr.onmicrosoft.com::890f2cb4-ec8b-401c-b1dd-7ee723f743f5" providerId="AD" clId="Web-{A0B350AF-515D-499C-8AFC-3A5B2D7E423B}" dt="2022-11-16T09:07:32.915" v="220" actId="14100"/>
          <ac:spMkLst>
            <pc:docMk/>
            <pc:sldMk cId="2879821268" sldId="362"/>
            <ac:spMk id="10" creationId="{8D1A419E-EF81-0ED3-D74F-EA7CB561BAAE}"/>
          </ac:spMkLst>
        </pc:spChg>
        <pc:spChg chg="add mod">
          <ac:chgData name="GHAZALI ELIAS" userId="S::elias.ghazali_viacesi.fr#ext#@cesifr.onmicrosoft.com::890f2cb4-ec8b-401c-b1dd-7ee723f743f5" providerId="AD" clId="Web-{A0B350AF-515D-499C-8AFC-3A5B2D7E423B}" dt="2022-11-16T08:59:20.617" v="171" actId="1076"/>
          <ac:spMkLst>
            <pc:docMk/>
            <pc:sldMk cId="2879821268" sldId="362"/>
            <ac:spMk id="11" creationId="{A984DA8E-9B1F-487A-BCD0-709D0E393537}"/>
          </ac:spMkLst>
        </pc:spChg>
        <pc:spChg chg="add mod">
          <ac:chgData name="GHAZALI ELIAS" userId="S::elias.ghazali_viacesi.fr#ext#@cesifr.onmicrosoft.com::890f2cb4-ec8b-401c-b1dd-7ee723f743f5" providerId="AD" clId="Web-{A0B350AF-515D-499C-8AFC-3A5B2D7E423B}" dt="2022-11-16T09:08:36.495" v="228" actId="1076"/>
          <ac:spMkLst>
            <pc:docMk/>
            <pc:sldMk cId="2879821268" sldId="362"/>
            <ac:spMk id="12" creationId="{6E8B1472-7A10-9DBA-EE99-44358BB9124A}"/>
          </ac:spMkLst>
        </pc:spChg>
        <pc:spChg chg="add mod">
          <ac:chgData name="GHAZALI ELIAS" userId="S::elias.ghazali_viacesi.fr#ext#@cesifr.onmicrosoft.com::890f2cb4-ec8b-401c-b1dd-7ee723f743f5" providerId="AD" clId="Web-{A0B350AF-515D-499C-8AFC-3A5B2D7E423B}" dt="2022-11-16T09:07:37.650" v="221" actId="1076"/>
          <ac:spMkLst>
            <pc:docMk/>
            <pc:sldMk cId="2879821268" sldId="362"/>
            <ac:spMk id="13" creationId="{617CAE1D-98EB-D8F0-BF27-052D7FA09972}"/>
          </ac:spMkLst>
        </pc:spChg>
        <pc:picChg chg="add del mod">
          <ac:chgData name="GHAZALI ELIAS" userId="S::elias.ghazali_viacesi.fr#ext#@cesifr.onmicrosoft.com::890f2cb4-ec8b-401c-b1dd-7ee723f743f5" providerId="AD" clId="Web-{A0B350AF-515D-499C-8AFC-3A5B2D7E423B}" dt="2022-11-16T08:59:13.273" v="169"/>
          <ac:picMkLst>
            <pc:docMk/>
            <pc:sldMk cId="2879821268" sldId="362"/>
            <ac:picMk id="9" creationId="{454509AD-C0C1-A361-813E-96C5585D7AFF}"/>
          </ac:picMkLst>
        </pc:picChg>
      </pc:sldChg>
      <pc:sldChg chg="modSp add replId">
        <pc:chgData name="GHAZALI ELIAS" userId="S::elias.ghazali_viacesi.fr#ext#@cesifr.onmicrosoft.com::890f2cb4-ec8b-401c-b1dd-7ee723f743f5" providerId="AD" clId="Web-{A0B350AF-515D-499C-8AFC-3A5B2D7E423B}" dt="2022-11-16T09:32:37.593" v="413" actId="1076"/>
        <pc:sldMkLst>
          <pc:docMk/>
          <pc:sldMk cId="3781206474" sldId="366"/>
        </pc:sldMkLst>
        <pc:spChg chg="mod">
          <ac:chgData name="GHAZALI ELIAS" userId="S::elias.ghazali_viacesi.fr#ext#@cesifr.onmicrosoft.com::890f2cb4-ec8b-401c-b1dd-7ee723f743f5" providerId="AD" clId="Web-{A0B350AF-515D-499C-8AFC-3A5B2D7E423B}" dt="2022-11-16T09:09:12.184" v="232" actId="20577"/>
          <ac:spMkLst>
            <pc:docMk/>
            <pc:sldMk cId="3781206474" sldId="366"/>
            <ac:spMk id="2" creationId="{11BF560A-75A2-9293-9916-45FBAC546DCC}"/>
          </ac:spMkLst>
        </pc:spChg>
        <pc:spChg chg="mod">
          <ac:chgData name="GHAZALI ELIAS" userId="S::elias.ghazali_viacesi.fr#ext#@cesifr.onmicrosoft.com::890f2cb4-ec8b-401c-b1dd-7ee723f743f5" providerId="AD" clId="Web-{A0B350AF-515D-499C-8AFC-3A5B2D7E423B}" dt="2022-11-16T09:32:33.390" v="412" actId="1076"/>
          <ac:spMkLst>
            <pc:docMk/>
            <pc:sldMk cId="3781206474" sldId="366"/>
            <ac:spMk id="8" creationId="{F639DEB7-E038-B8DE-2082-782F032A9536}"/>
          </ac:spMkLst>
        </pc:spChg>
        <pc:spChg chg="mod">
          <ac:chgData name="GHAZALI ELIAS" userId="S::elias.ghazali_viacesi.fr#ext#@cesifr.onmicrosoft.com::890f2cb4-ec8b-401c-b1dd-7ee723f743f5" providerId="AD" clId="Web-{A0B350AF-515D-499C-8AFC-3A5B2D7E423B}" dt="2022-11-16T09:32:31.108" v="411" actId="1076"/>
          <ac:spMkLst>
            <pc:docMk/>
            <pc:sldMk cId="3781206474" sldId="366"/>
            <ac:spMk id="10" creationId="{8D1A419E-EF81-0ED3-D74F-EA7CB561BAAE}"/>
          </ac:spMkLst>
        </pc:spChg>
        <pc:spChg chg="mod">
          <ac:chgData name="GHAZALI ELIAS" userId="S::elias.ghazali_viacesi.fr#ext#@cesifr.onmicrosoft.com::890f2cb4-ec8b-401c-b1dd-7ee723f743f5" providerId="AD" clId="Web-{A0B350AF-515D-499C-8AFC-3A5B2D7E423B}" dt="2022-11-16T09:19:01.830" v="334" actId="20577"/>
          <ac:spMkLst>
            <pc:docMk/>
            <pc:sldMk cId="3781206474" sldId="366"/>
            <ac:spMk id="11" creationId="{A984DA8E-9B1F-487A-BCD0-709D0E393537}"/>
          </ac:spMkLst>
        </pc:spChg>
        <pc:spChg chg="mod">
          <ac:chgData name="GHAZALI ELIAS" userId="S::elias.ghazali_viacesi.fr#ext#@cesifr.onmicrosoft.com::890f2cb4-ec8b-401c-b1dd-7ee723f743f5" providerId="AD" clId="Web-{A0B350AF-515D-499C-8AFC-3A5B2D7E423B}" dt="2022-11-16T09:32:37.593" v="413" actId="1076"/>
          <ac:spMkLst>
            <pc:docMk/>
            <pc:sldMk cId="3781206474" sldId="366"/>
            <ac:spMk id="12" creationId="{6E8B1472-7A10-9DBA-EE99-44358BB9124A}"/>
          </ac:spMkLst>
        </pc:spChg>
        <pc:spChg chg="mod">
          <ac:chgData name="GHAZALI ELIAS" userId="S::elias.ghazali_viacesi.fr#ext#@cesifr.onmicrosoft.com::890f2cb4-ec8b-401c-b1dd-7ee723f743f5" providerId="AD" clId="Web-{A0B350AF-515D-499C-8AFC-3A5B2D7E423B}" dt="2022-11-16T09:23:57.450" v="343" actId="20577"/>
          <ac:spMkLst>
            <pc:docMk/>
            <pc:sldMk cId="3781206474" sldId="366"/>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0:03:06.423" v="533" actId="20577"/>
        <pc:sldMkLst>
          <pc:docMk/>
          <pc:sldMk cId="3429109929" sldId="375"/>
        </pc:sldMkLst>
        <pc:spChg chg="mod">
          <ac:chgData name="GHAZALI ELIAS" userId="S::elias.ghazali_viacesi.fr#ext#@cesifr.onmicrosoft.com::890f2cb4-ec8b-401c-b1dd-7ee723f743f5" providerId="AD" clId="Web-{A0B350AF-515D-499C-8AFC-3A5B2D7E423B}" dt="2022-11-16T09:53:14.074" v="415" actId="20577"/>
          <ac:spMkLst>
            <pc:docMk/>
            <pc:sldMk cId="3429109929" sldId="375"/>
            <ac:spMk id="2" creationId="{11BF560A-75A2-9293-9916-45FBAC546DCC}"/>
          </ac:spMkLst>
        </pc:spChg>
        <pc:spChg chg="mod">
          <ac:chgData name="GHAZALI ELIAS" userId="S::elias.ghazali_viacesi.fr#ext#@cesifr.onmicrosoft.com::890f2cb4-ec8b-401c-b1dd-7ee723f743f5" providerId="AD" clId="Web-{A0B350AF-515D-499C-8AFC-3A5B2D7E423B}" dt="2022-11-16T10:03:06.423" v="533" actId="20577"/>
          <ac:spMkLst>
            <pc:docMk/>
            <pc:sldMk cId="3429109929" sldId="375"/>
            <ac:spMk id="8" creationId="{F639DEB7-E038-B8DE-2082-782F032A9536}"/>
          </ac:spMkLst>
        </pc:spChg>
        <pc:spChg chg="mod">
          <ac:chgData name="GHAZALI ELIAS" userId="S::elias.ghazali_viacesi.fr#ext#@cesifr.onmicrosoft.com::890f2cb4-ec8b-401c-b1dd-7ee723f743f5" providerId="AD" clId="Web-{A0B350AF-515D-499C-8AFC-3A5B2D7E423B}" dt="2022-11-16T10:02:51.297" v="519" actId="20577"/>
          <ac:spMkLst>
            <pc:docMk/>
            <pc:sldMk cId="3429109929" sldId="375"/>
            <ac:spMk id="10" creationId="{8D1A419E-EF81-0ED3-D74F-EA7CB561BAAE}"/>
          </ac:spMkLst>
        </pc:spChg>
        <pc:spChg chg="mod">
          <ac:chgData name="GHAZALI ELIAS" userId="S::elias.ghazali_viacesi.fr#ext#@cesifr.onmicrosoft.com::890f2cb4-ec8b-401c-b1dd-7ee723f743f5" providerId="AD" clId="Web-{A0B350AF-515D-499C-8AFC-3A5B2D7E423B}" dt="2022-11-16T09:57:47.271" v="434" actId="20577"/>
          <ac:spMkLst>
            <pc:docMk/>
            <pc:sldMk cId="3429109929" sldId="375"/>
            <ac:spMk id="11" creationId="{A984DA8E-9B1F-487A-BCD0-709D0E393537}"/>
          </ac:spMkLst>
        </pc:spChg>
        <pc:spChg chg="mod">
          <ac:chgData name="GHAZALI ELIAS" userId="S::elias.ghazali_viacesi.fr#ext#@cesifr.onmicrosoft.com::890f2cb4-ec8b-401c-b1dd-7ee723f743f5" providerId="AD" clId="Web-{A0B350AF-515D-499C-8AFC-3A5B2D7E423B}" dt="2022-11-16T10:00:43.074" v="465" actId="20577"/>
          <ac:spMkLst>
            <pc:docMk/>
            <pc:sldMk cId="3429109929" sldId="375"/>
            <ac:spMk id="12" creationId="{6E8B1472-7A10-9DBA-EE99-44358BB9124A}"/>
          </ac:spMkLst>
        </pc:spChg>
        <pc:spChg chg="mod">
          <ac:chgData name="GHAZALI ELIAS" userId="S::elias.ghazali_viacesi.fr#ext#@cesifr.onmicrosoft.com::890f2cb4-ec8b-401c-b1dd-7ee723f743f5" providerId="AD" clId="Web-{A0B350AF-515D-499C-8AFC-3A5B2D7E423B}" dt="2022-11-16T10:02:01.452" v="468" actId="14100"/>
          <ac:spMkLst>
            <pc:docMk/>
            <pc:sldMk cId="3429109929" sldId="375"/>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0:13:19.335" v="753" actId="20577"/>
        <pc:sldMkLst>
          <pc:docMk/>
          <pc:sldMk cId="4142962629" sldId="377"/>
        </pc:sldMkLst>
        <pc:spChg chg="mod">
          <ac:chgData name="GHAZALI ELIAS" userId="S::elias.ghazali_viacesi.fr#ext#@cesifr.onmicrosoft.com::890f2cb4-ec8b-401c-b1dd-7ee723f743f5" providerId="AD" clId="Web-{A0B350AF-515D-499C-8AFC-3A5B2D7E423B}" dt="2022-11-16T10:05:12.396" v="541" actId="20577"/>
          <ac:spMkLst>
            <pc:docMk/>
            <pc:sldMk cId="4142962629" sldId="377"/>
            <ac:spMk id="2" creationId="{11BF560A-75A2-9293-9916-45FBAC546DCC}"/>
          </ac:spMkLst>
        </pc:spChg>
        <pc:spChg chg="mod">
          <ac:chgData name="GHAZALI ELIAS" userId="S::elias.ghazali_viacesi.fr#ext#@cesifr.onmicrosoft.com::890f2cb4-ec8b-401c-b1dd-7ee723f743f5" providerId="AD" clId="Web-{A0B350AF-515D-499C-8AFC-3A5B2D7E423B}" dt="2022-11-16T10:12:40.506" v="752" actId="20577"/>
          <ac:spMkLst>
            <pc:docMk/>
            <pc:sldMk cId="4142962629" sldId="377"/>
            <ac:spMk id="8" creationId="{F639DEB7-E038-B8DE-2082-782F032A9536}"/>
          </ac:spMkLst>
        </pc:spChg>
        <pc:spChg chg="mod">
          <ac:chgData name="GHAZALI ELIAS" userId="S::elias.ghazali_viacesi.fr#ext#@cesifr.onmicrosoft.com::890f2cb4-ec8b-401c-b1dd-7ee723f743f5" providerId="AD" clId="Web-{A0B350AF-515D-499C-8AFC-3A5B2D7E423B}" dt="2022-11-16T10:11:13.081" v="701" actId="20577"/>
          <ac:spMkLst>
            <pc:docMk/>
            <pc:sldMk cId="4142962629" sldId="377"/>
            <ac:spMk id="10" creationId="{8D1A419E-EF81-0ED3-D74F-EA7CB561BAAE}"/>
          </ac:spMkLst>
        </pc:spChg>
        <pc:spChg chg="mod">
          <ac:chgData name="GHAZALI ELIAS" userId="S::elias.ghazali_viacesi.fr#ext#@cesifr.onmicrosoft.com::890f2cb4-ec8b-401c-b1dd-7ee723f743f5" providerId="AD" clId="Web-{A0B350AF-515D-499C-8AFC-3A5B2D7E423B}" dt="2022-11-16T10:06:49.962" v="591" actId="20577"/>
          <ac:spMkLst>
            <pc:docMk/>
            <pc:sldMk cId="4142962629" sldId="377"/>
            <ac:spMk id="11" creationId="{A984DA8E-9B1F-487A-BCD0-709D0E393537}"/>
          </ac:spMkLst>
        </pc:spChg>
        <pc:spChg chg="mod">
          <ac:chgData name="GHAZALI ELIAS" userId="S::elias.ghazali_viacesi.fr#ext#@cesifr.onmicrosoft.com::890f2cb4-ec8b-401c-b1dd-7ee723f743f5" providerId="AD" clId="Web-{A0B350AF-515D-499C-8AFC-3A5B2D7E423B}" dt="2022-11-16T10:10:12.344" v="656" actId="20577"/>
          <ac:spMkLst>
            <pc:docMk/>
            <pc:sldMk cId="4142962629" sldId="377"/>
            <ac:spMk id="12" creationId="{6E8B1472-7A10-9DBA-EE99-44358BB9124A}"/>
          </ac:spMkLst>
        </pc:spChg>
        <pc:spChg chg="mod">
          <ac:chgData name="GHAZALI ELIAS" userId="S::elias.ghazali_viacesi.fr#ext#@cesifr.onmicrosoft.com::890f2cb4-ec8b-401c-b1dd-7ee723f743f5" providerId="AD" clId="Web-{A0B350AF-515D-499C-8AFC-3A5B2D7E423B}" dt="2022-11-16T10:13:19.335" v="753" actId="20577"/>
          <ac:spMkLst>
            <pc:docMk/>
            <pc:sldMk cId="4142962629" sldId="377"/>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0:54:11.671" v="1161" actId="20577"/>
        <pc:sldMkLst>
          <pc:docMk/>
          <pc:sldMk cId="1607735663" sldId="379"/>
        </pc:sldMkLst>
        <pc:spChg chg="mod">
          <ac:chgData name="GHAZALI ELIAS" userId="S::elias.ghazali_viacesi.fr#ext#@cesifr.onmicrosoft.com::890f2cb4-ec8b-401c-b1dd-7ee723f743f5" providerId="AD" clId="Web-{A0B350AF-515D-499C-8AFC-3A5B2D7E423B}" dt="2022-11-16T10:14:32.385" v="758" actId="20577"/>
          <ac:spMkLst>
            <pc:docMk/>
            <pc:sldMk cId="1607735663" sldId="379"/>
            <ac:spMk id="2" creationId="{11BF560A-75A2-9293-9916-45FBAC546DCC}"/>
          </ac:spMkLst>
        </pc:spChg>
        <pc:spChg chg="mod">
          <ac:chgData name="GHAZALI ELIAS" userId="S::elias.ghazali_viacesi.fr#ext#@cesifr.onmicrosoft.com::890f2cb4-ec8b-401c-b1dd-7ee723f743f5" providerId="AD" clId="Web-{A0B350AF-515D-499C-8AFC-3A5B2D7E423B}" dt="2022-11-16T10:16:00.263" v="786" actId="20577"/>
          <ac:spMkLst>
            <pc:docMk/>
            <pc:sldMk cId="1607735663" sldId="379"/>
            <ac:spMk id="8" creationId="{F639DEB7-E038-B8DE-2082-782F032A9536}"/>
          </ac:spMkLst>
        </pc:spChg>
        <pc:spChg chg="mod">
          <ac:chgData name="GHAZALI ELIAS" userId="S::elias.ghazali_viacesi.fr#ext#@cesifr.onmicrosoft.com::890f2cb4-ec8b-401c-b1dd-7ee723f743f5" providerId="AD" clId="Web-{A0B350AF-515D-499C-8AFC-3A5B2D7E423B}" dt="2022-11-16T10:17:12.640" v="849" actId="20577"/>
          <ac:spMkLst>
            <pc:docMk/>
            <pc:sldMk cId="1607735663" sldId="379"/>
            <ac:spMk id="10" creationId="{8D1A419E-EF81-0ED3-D74F-EA7CB561BAAE}"/>
          </ac:spMkLst>
        </pc:spChg>
        <pc:spChg chg="mod">
          <ac:chgData name="GHAZALI ELIAS" userId="S::elias.ghazali_viacesi.fr#ext#@cesifr.onmicrosoft.com::890f2cb4-ec8b-401c-b1dd-7ee723f743f5" providerId="AD" clId="Web-{A0B350AF-515D-499C-8AFC-3A5B2D7E423B}" dt="2022-11-16T10:15:29.136" v="770" actId="20577"/>
          <ac:spMkLst>
            <pc:docMk/>
            <pc:sldMk cId="1607735663" sldId="379"/>
            <ac:spMk id="11" creationId="{A984DA8E-9B1F-487A-BCD0-709D0E393537}"/>
          </ac:spMkLst>
        </pc:spChg>
        <pc:spChg chg="mod">
          <ac:chgData name="GHAZALI ELIAS" userId="S::elias.ghazali_viacesi.fr#ext#@cesifr.onmicrosoft.com::890f2cb4-ec8b-401c-b1dd-7ee723f743f5" providerId="AD" clId="Web-{A0B350AF-515D-499C-8AFC-3A5B2D7E423B}" dt="2022-11-16T10:23:28.294" v="923" actId="20577"/>
          <ac:spMkLst>
            <pc:docMk/>
            <pc:sldMk cId="1607735663" sldId="379"/>
            <ac:spMk id="12" creationId="{6E8B1472-7A10-9DBA-EE99-44358BB9124A}"/>
          </ac:spMkLst>
        </pc:spChg>
        <pc:spChg chg="mod">
          <ac:chgData name="GHAZALI ELIAS" userId="S::elias.ghazali_viacesi.fr#ext#@cesifr.onmicrosoft.com::890f2cb4-ec8b-401c-b1dd-7ee723f743f5" providerId="AD" clId="Web-{A0B350AF-515D-499C-8AFC-3A5B2D7E423B}" dt="2022-11-16T10:54:11.671" v="1161" actId="20577"/>
          <ac:spMkLst>
            <pc:docMk/>
            <pc:sldMk cId="1607735663" sldId="379"/>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0:54:08.593" v="1157" actId="20577"/>
        <pc:sldMkLst>
          <pc:docMk/>
          <pc:sldMk cId="2065397246" sldId="381"/>
        </pc:sldMkLst>
        <pc:spChg chg="mod">
          <ac:chgData name="GHAZALI ELIAS" userId="S::elias.ghazali_viacesi.fr#ext#@cesifr.onmicrosoft.com::890f2cb4-ec8b-401c-b1dd-7ee723f743f5" providerId="AD" clId="Web-{A0B350AF-515D-499C-8AFC-3A5B2D7E423B}" dt="2022-11-16T10:23:52.889" v="927" actId="20577"/>
          <ac:spMkLst>
            <pc:docMk/>
            <pc:sldMk cId="2065397246" sldId="381"/>
            <ac:spMk id="2" creationId="{11BF560A-75A2-9293-9916-45FBAC546DCC}"/>
          </ac:spMkLst>
        </pc:spChg>
        <pc:spChg chg="mod">
          <ac:chgData name="GHAZALI ELIAS" userId="S::elias.ghazali_viacesi.fr#ext#@cesifr.onmicrosoft.com::890f2cb4-ec8b-401c-b1dd-7ee723f743f5" providerId="AD" clId="Web-{A0B350AF-515D-499C-8AFC-3A5B2D7E423B}" dt="2022-11-16T10:25:35.298" v="956" actId="20577"/>
          <ac:spMkLst>
            <pc:docMk/>
            <pc:sldMk cId="2065397246" sldId="381"/>
            <ac:spMk id="8" creationId="{F639DEB7-E038-B8DE-2082-782F032A9536}"/>
          </ac:spMkLst>
        </pc:spChg>
        <pc:spChg chg="mod">
          <ac:chgData name="GHAZALI ELIAS" userId="S::elias.ghazali_viacesi.fr#ext#@cesifr.onmicrosoft.com::890f2cb4-ec8b-401c-b1dd-7ee723f743f5" providerId="AD" clId="Web-{A0B350AF-515D-499C-8AFC-3A5B2D7E423B}" dt="2022-11-16T10:27:29.584" v="1002" actId="20577"/>
          <ac:spMkLst>
            <pc:docMk/>
            <pc:sldMk cId="2065397246" sldId="381"/>
            <ac:spMk id="10" creationId="{8D1A419E-EF81-0ED3-D74F-EA7CB561BAAE}"/>
          </ac:spMkLst>
        </pc:spChg>
        <pc:spChg chg="mod">
          <ac:chgData name="GHAZALI ELIAS" userId="S::elias.ghazali_viacesi.fr#ext#@cesifr.onmicrosoft.com::890f2cb4-ec8b-401c-b1dd-7ee723f743f5" providerId="AD" clId="Web-{A0B350AF-515D-499C-8AFC-3A5B2D7E423B}" dt="2022-11-16T10:24:42.531" v="934" actId="20577"/>
          <ac:spMkLst>
            <pc:docMk/>
            <pc:sldMk cId="2065397246" sldId="381"/>
            <ac:spMk id="11" creationId="{A984DA8E-9B1F-487A-BCD0-709D0E393537}"/>
          </ac:spMkLst>
        </pc:spChg>
        <pc:spChg chg="mod">
          <ac:chgData name="GHAZALI ELIAS" userId="S::elias.ghazali_viacesi.fr#ext#@cesifr.onmicrosoft.com::890f2cb4-ec8b-401c-b1dd-7ee723f743f5" providerId="AD" clId="Web-{A0B350AF-515D-499C-8AFC-3A5B2D7E423B}" dt="2022-11-16T10:28:31.414" v="1022" actId="20577"/>
          <ac:spMkLst>
            <pc:docMk/>
            <pc:sldMk cId="2065397246" sldId="381"/>
            <ac:spMk id="12" creationId="{6E8B1472-7A10-9DBA-EE99-44358BB9124A}"/>
          </ac:spMkLst>
        </pc:spChg>
        <pc:spChg chg="mod">
          <ac:chgData name="GHAZALI ELIAS" userId="S::elias.ghazali_viacesi.fr#ext#@cesifr.onmicrosoft.com::890f2cb4-ec8b-401c-b1dd-7ee723f743f5" providerId="AD" clId="Web-{A0B350AF-515D-499C-8AFC-3A5B2D7E423B}" dt="2022-11-16T10:54:08.593" v="1157" actId="20577"/>
          <ac:spMkLst>
            <pc:docMk/>
            <pc:sldMk cId="2065397246" sldId="381"/>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0:59:56.695" v="1337" actId="20577"/>
        <pc:sldMkLst>
          <pc:docMk/>
          <pc:sldMk cId="3129543129" sldId="382"/>
        </pc:sldMkLst>
        <pc:spChg chg="mod">
          <ac:chgData name="GHAZALI ELIAS" userId="S::elias.ghazali_viacesi.fr#ext#@cesifr.onmicrosoft.com::890f2cb4-ec8b-401c-b1dd-7ee723f743f5" providerId="AD" clId="Web-{A0B350AF-515D-499C-8AFC-3A5B2D7E423B}" dt="2022-11-16T10:29:14.587" v="1032" actId="20577"/>
          <ac:spMkLst>
            <pc:docMk/>
            <pc:sldMk cId="3129543129" sldId="382"/>
            <ac:spMk id="2" creationId="{11BF560A-75A2-9293-9916-45FBAC546DCC}"/>
          </ac:spMkLst>
        </pc:spChg>
        <pc:spChg chg="mod">
          <ac:chgData name="GHAZALI ELIAS" userId="S::elias.ghazali_viacesi.fr#ext#@cesifr.onmicrosoft.com::890f2cb4-ec8b-401c-b1dd-7ee723f743f5" providerId="AD" clId="Web-{A0B350AF-515D-499C-8AFC-3A5B2D7E423B}" dt="2022-11-16T10:56:33.628" v="1222" actId="20577"/>
          <ac:spMkLst>
            <pc:docMk/>
            <pc:sldMk cId="3129543129" sldId="382"/>
            <ac:spMk id="8" creationId="{F639DEB7-E038-B8DE-2082-782F032A9536}"/>
          </ac:spMkLst>
        </pc:spChg>
        <pc:spChg chg="mod">
          <ac:chgData name="GHAZALI ELIAS" userId="S::elias.ghazali_viacesi.fr#ext#@cesifr.onmicrosoft.com::890f2cb4-ec8b-401c-b1dd-7ee723f743f5" providerId="AD" clId="Web-{A0B350AF-515D-499C-8AFC-3A5B2D7E423B}" dt="2022-11-16T10:59:56.695" v="1337" actId="20577"/>
          <ac:spMkLst>
            <pc:docMk/>
            <pc:sldMk cId="3129543129" sldId="382"/>
            <ac:spMk id="10" creationId="{8D1A419E-EF81-0ED3-D74F-EA7CB561BAAE}"/>
          </ac:spMkLst>
        </pc:spChg>
        <pc:spChg chg="mod">
          <ac:chgData name="GHAZALI ELIAS" userId="S::elias.ghazali_viacesi.fr#ext#@cesifr.onmicrosoft.com::890f2cb4-ec8b-401c-b1dd-7ee723f743f5" providerId="AD" clId="Web-{A0B350AF-515D-499C-8AFC-3A5B2D7E423B}" dt="2022-11-16T10:34:40.177" v="1035" actId="20577"/>
          <ac:spMkLst>
            <pc:docMk/>
            <pc:sldMk cId="3129543129" sldId="382"/>
            <ac:spMk id="11" creationId="{A984DA8E-9B1F-487A-BCD0-709D0E393537}"/>
          </ac:spMkLst>
        </pc:spChg>
        <pc:spChg chg="mod">
          <ac:chgData name="GHAZALI ELIAS" userId="S::elias.ghazali_viacesi.fr#ext#@cesifr.onmicrosoft.com::890f2cb4-ec8b-401c-b1dd-7ee723f743f5" providerId="AD" clId="Web-{A0B350AF-515D-499C-8AFC-3A5B2D7E423B}" dt="2022-11-16T10:55:22.782" v="1199" actId="20577"/>
          <ac:spMkLst>
            <pc:docMk/>
            <pc:sldMk cId="3129543129" sldId="382"/>
            <ac:spMk id="12" creationId="{6E8B1472-7A10-9DBA-EE99-44358BB9124A}"/>
          </ac:spMkLst>
        </pc:spChg>
        <pc:spChg chg="mod">
          <ac:chgData name="GHAZALI ELIAS" userId="S::elias.ghazali_viacesi.fr#ext#@cesifr.onmicrosoft.com::890f2cb4-ec8b-401c-b1dd-7ee723f743f5" providerId="AD" clId="Web-{A0B350AF-515D-499C-8AFC-3A5B2D7E423B}" dt="2022-11-16T10:54:04.405" v="1153" actId="20577"/>
          <ac:spMkLst>
            <pc:docMk/>
            <pc:sldMk cId="3129543129" sldId="382"/>
            <ac:spMk id="13" creationId="{617CAE1D-98EB-D8F0-BF27-052D7FA09972}"/>
          </ac:spMkLst>
        </pc:spChg>
      </pc:sldChg>
      <pc:sldChg chg="modSp add replId">
        <pc:chgData name="GHAZALI ELIAS" userId="S::elias.ghazali_viacesi.fr#ext#@cesifr.onmicrosoft.com::890f2cb4-ec8b-401c-b1dd-7ee723f743f5" providerId="AD" clId="Web-{A0B350AF-515D-499C-8AFC-3A5B2D7E423B}" dt="2022-11-16T11:17:34.050" v="1552" actId="20577"/>
        <pc:sldMkLst>
          <pc:docMk/>
          <pc:sldMk cId="1948518925" sldId="385"/>
        </pc:sldMkLst>
        <pc:spChg chg="mod">
          <ac:chgData name="GHAZALI ELIAS" userId="S::elias.ghazali_viacesi.fr#ext#@cesifr.onmicrosoft.com::890f2cb4-ec8b-401c-b1dd-7ee723f743f5" providerId="AD" clId="Web-{A0B350AF-515D-499C-8AFC-3A5B2D7E423B}" dt="2022-11-16T11:04:15.452" v="1342" actId="20577"/>
          <ac:spMkLst>
            <pc:docMk/>
            <pc:sldMk cId="1948518925" sldId="385"/>
            <ac:spMk id="2" creationId="{11BF560A-75A2-9293-9916-45FBAC546DCC}"/>
          </ac:spMkLst>
        </pc:spChg>
        <pc:spChg chg="mod">
          <ac:chgData name="GHAZALI ELIAS" userId="S::elias.ghazali_viacesi.fr#ext#@cesifr.onmicrosoft.com::890f2cb4-ec8b-401c-b1dd-7ee723f743f5" providerId="AD" clId="Web-{A0B350AF-515D-499C-8AFC-3A5B2D7E423B}" dt="2022-11-16T11:14:35.390" v="1428" actId="20577"/>
          <ac:spMkLst>
            <pc:docMk/>
            <pc:sldMk cId="1948518925" sldId="385"/>
            <ac:spMk id="8" creationId="{F639DEB7-E038-B8DE-2082-782F032A9536}"/>
          </ac:spMkLst>
        </pc:spChg>
        <pc:spChg chg="mod">
          <ac:chgData name="GHAZALI ELIAS" userId="S::elias.ghazali_viacesi.fr#ext#@cesifr.onmicrosoft.com::890f2cb4-ec8b-401c-b1dd-7ee723f743f5" providerId="AD" clId="Web-{A0B350AF-515D-499C-8AFC-3A5B2D7E423B}" dt="2022-11-16T11:16:55.237" v="1485" actId="20577"/>
          <ac:spMkLst>
            <pc:docMk/>
            <pc:sldMk cId="1948518925" sldId="385"/>
            <ac:spMk id="10" creationId="{8D1A419E-EF81-0ED3-D74F-EA7CB561BAAE}"/>
          </ac:spMkLst>
        </pc:spChg>
        <pc:spChg chg="mod">
          <ac:chgData name="GHAZALI ELIAS" userId="S::elias.ghazali_viacesi.fr#ext#@cesifr.onmicrosoft.com::890f2cb4-ec8b-401c-b1dd-7ee723f743f5" providerId="AD" clId="Web-{A0B350AF-515D-499C-8AFC-3A5B2D7E423B}" dt="2022-11-16T11:12:18.839" v="1364" actId="20577"/>
          <ac:spMkLst>
            <pc:docMk/>
            <pc:sldMk cId="1948518925" sldId="385"/>
            <ac:spMk id="11" creationId="{A984DA8E-9B1F-487A-BCD0-709D0E393537}"/>
          </ac:spMkLst>
        </pc:spChg>
        <pc:spChg chg="mod">
          <ac:chgData name="GHAZALI ELIAS" userId="S::elias.ghazali_viacesi.fr#ext#@cesifr.onmicrosoft.com::890f2cb4-ec8b-401c-b1dd-7ee723f743f5" providerId="AD" clId="Web-{A0B350AF-515D-499C-8AFC-3A5B2D7E423B}" dt="2022-11-16T11:17:34.050" v="1552" actId="20577"/>
          <ac:spMkLst>
            <pc:docMk/>
            <pc:sldMk cId="1948518925" sldId="385"/>
            <ac:spMk id="12" creationId="{6E8B1472-7A10-9DBA-EE99-44358BB9124A}"/>
          </ac:spMkLst>
        </pc:spChg>
      </pc:sldChg>
      <pc:sldChg chg="modSp add replId">
        <pc:chgData name="GHAZALI ELIAS" userId="S::elias.ghazali_viacesi.fr#ext#@cesifr.onmicrosoft.com::890f2cb4-ec8b-401c-b1dd-7ee723f743f5" providerId="AD" clId="Web-{A0B350AF-515D-499C-8AFC-3A5B2D7E423B}" dt="2022-11-16T12:52:24.474" v="2016" actId="20577"/>
        <pc:sldMkLst>
          <pc:docMk/>
          <pc:sldMk cId="2538347454" sldId="389"/>
        </pc:sldMkLst>
        <pc:spChg chg="mod">
          <ac:chgData name="GHAZALI ELIAS" userId="S::elias.ghazali_viacesi.fr#ext#@cesifr.onmicrosoft.com::890f2cb4-ec8b-401c-b1dd-7ee723f743f5" providerId="AD" clId="Web-{A0B350AF-515D-499C-8AFC-3A5B2D7E423B}" dt="2022-11-16T11:17:42.504" v="1559" actId="20577"/>
          <ac:spMkLst>
            <pc:docMk/>
            <pc:sldMk cId="2538347454" sldId="389"/>
            <ac:spMk id="2" creationId="{11BF560A-75A2-9293-9916-45FBAC546DCC}"/>
          </ac:spMkLst>
        </pc:spChg>
        <pc:spChg chg="mod">
          <ac:chgData name="GHAZALI ELIAS" userId="S::elias.ghazali_viacesi.fr#ext#@cesifr.onmicrosoft.com::890f2cb4-ec8b-401c-b1dd-7ee723f743f5" providerId="AD" clId="Web-{A0B350AF-515D-499C-8AFC-3A5B2D7E423B}" dt="2022-11-16T12:52:24.474" v="2016" actId="20577"/>
          <ac:spMkLst>
            <pc:docMk/>
            <pc:sldMk cId="2538347454" sldId="389"/>
            <ac:spMk id="8" creationId="{F639DEB7-E038-B8DE-2082-782F032A9536}"/>
          </ac:spMkLst>
        </pc:spChg>
        <pc:spChg chg="mod">
          <ac:chgData name="GHAZALI ELIAS" userId="S::elias.ghazali_viacesi.fr#ext#@cesifr.onmicrosoft.com::890f2cb4-ec8b-401c-b1dd-7ee723f743f5" providerId="AD" clId="Web-{A0B350AF-515D-499C-8AFC-3A5B2D7E423B}" dt="2022-11-16T12:41:10.920" v="1921" actId="20577"/>
          <ac:spMkLst>
            <pc:docMk/>
            <pc:sldMk cId="2538347454" sldId="389"/>
            <ac:spMk id="10" creationId="{8D1A419E-EF81-0ED3-D74F-EA7CB561BAAE}"/>
          </ac:spMkLst>
        </pc:spChg>
        <pc:spChg chg="mod">
          <ac:chgData name="GHAZALI ELIAS" userId="S::elias.ghazali_viacesi.fr#ext#@cesifr.onmicrosoft.com::890f2cb4-ec8b-401c-b1dd-7ee723f743f5" providerId="AD" clId="Web-{A0B350AF-515D-499C-8AFC-3A5B2D7E423B}" dt="2022-11-16T12:43:49.222" v="1949" actId="20577"/>
          <ac:spMkLst>
            <pc:docMk/>
            <pc:sldMk cId="2538347454" sldId="389"/>
            <ac:spMk id="11" creationId="{A984DA8E-9B1F-487A-BCD0-709D0E393537}"/>
          </ac:spMkLst>
        </pc:spChg>
        <pc:spChg chg="mod">
          <ac:chgData name="GHAZALI ELIAS" userId="S::elias.ghazali_viacesi.fr#ext#@cesifr.onmicrosoft.com::890f2cb4-ec8b-401c-b1dd-7ee723f743f5" providerId="AD" clId="Web-{A0B350AF-515D-499C-8AFC-3A5B2D7E423B}" dt="2022-11-16T12:32:19.386" v="1573" actId="20577"/>
          <ac:spMkLst>
            <pc:docMk/>
            <pc:sldMk cId="2538347454" sldId="389"/>
            <ac:spMk id="12" creationId="{6E8B1472-7A10-9DBA-EE99-44358BB9124A}"/>
          </ac:spMkLst>
        </pc:spChg>
        <pc:spChg chg="mod">
          <ac:chgData name="GHAZALI ELIAS" userId="S::elias.ghazali_viacesi.fr#ext#@cesifr.onmicrosoft.com::890f2cb4-ec8b-401c-b1dd-7ee723f743f5" providerId="AD" clId="Web-{A0B350AF-515D-499C-8AFC-3A5B2D7E423B}" dt="2022-11-16T12:44:11.239" v="1981" actId="14100"/>
          <ac:spMkLst>
            <pc:docMk/>
            <pc:sldMk cId="2538347454" sldId="389"/>
            <ac:spMk id="13" creationId="{617CAE1D-98EB-D8F0-BF27-052D7FA09972}"/>
          </ac:spMkLst>
        </pc:spChg>
      </pc:sldChg>
      <pc:sldChg chg="modSp">
        <pc:chgData name="GHAZALI ELIAS" userId="S::elias.ghazali_viacesi.fr#ext#@cesifr.onmicrosoft.com::890f2cb4-ec8b-401c-b1dd-7ee723f743f5" providerId="AD" clId="Web-{A0B350AF-515D-499C-8AFC-3A5B2D7E423B}" dt="2022-11-16T13:33:28.803" v="2284" actId="20577"/>
        <pc:sldMkLst>
          <pc:docMk/>
          <pc:sldMk cId="3121299101" sldId="395"/>
        </pc:sldMkLst>
        <pc:spChg chg="mod">
          <ac:chgData name="GHAZALI ELIAS" userId="S::elias.ghazali_viacesi.fr#ext#@cesifr.onmicrosoft.com::890f2cb4-ec8b-401c-b1dd-7ee723f743f5" providerId="AD" clId="Web-{A0B350AF-515D-499C-8AFC-3A5B2D7E423B}" dt="2022-11-16T13:33:28.803" v="2284" actId="20577"/>
          <ac:spMkLst>
            <pc:docMk/>
            <pc:sldMk cId="3121299101" sldId="395"/>
            <ac:spMk id="3" creationId="{C133A82F-8300-190B-0989-12191A5143A2}"/>
          </ac:spMkLst>
        </pc:spChg>
      </pc:sldChg>
      <pc:sldChg chg="delSp modSp add replId">
        <pc:chgData name="GHAZALI ELIAS" userId="S::elias.ghazali_viacesi.fr#ext#@cesifr.onmicrosoft.com::890f2cb4-ec8b-401c-b1dd-7ee723f743f5" providerId="AD" clId="Web-{A0B350AF-515D-499C-8AFC-3A5B2D7E423B}" dt="2022-11-16T13:18:50.631" v="2282" actId="20577"/>
        <pc:sldMkLst>
          <pc:docMk/>
          <pc:sldMk cId="2372627066" sldId="399"/>
        </pc:sldMkLst>
        <pc:spChg chg="mod">
          <ac:chgData name="GHAZALI ELIAS" userId="S::elias.ghazali_viacesi.fr#ext#@cesifr.onmicrosoft.com::890f2cb4-ec8b-401c-b1dd-7ee723f743f5" providerId="AD" clId="Web-{A0B350AF-515D-499C-8AFC-3A5B2D7E423B}" dt="2022-11-16T13:09:30.299" v="2023" actId="20577"/>
          <ac:spMkLst>
            <pc:docMk/>
            <pc:sldMk cId="2372627066" sldId="399"/>
            <ac:spMk id="2" creationId="{11BF560A-75A2-9293-9916-45FBAC546DCC}"/>
          </ac:spMkLst>
        </pc:spChg>
        <pc:spChg chg="mod">
          <ac:chgData name="GHAZALI ELIAS" userId="S::elias.ghazali_viacesi.fr#ext#@cesifr.onmicrosoft.com::890f2cb4-ec8b-401c-b1dd-7ee723f743f5" providerId="AD" clId="Web-{A0B350AF-515D-499C-8AFC-3A5B2D7E423B}" dt="2022-11-16T13:13:41.120" v="2117" actId="20577"/>
          <ac:spMkLst>
            <pc:docMk/>
            <pc:sldMk cId="2372627066" sldId="399"/>
            <ac:spMk id="8" creationId="{F639DEB7-E038-B8DE-2082-782F032A9536}"/>
          </ac:spMkLst>
        </pc:spChg>
        <pc:spChg chg="mod">
          <ac:chgData name="GHAZALI ELIAS" userId="S::elias.ghazali_viacesi.fr#ext#@cesifr.onmicrosoft.com::890f2cb4-ec8b-401c-b1dd-7ee723f743f5" providerId="AD" clId="Web-{A0B350AF-515D-499C-8AFC-3A5B2D7E423B}" dt="2022-11-16T13:18:47.037" v="2279" actId="20577"/>
          <ac:spMkLst>
            <pc:docMk/>
            <pc:sldMk cId="2372627066" sldId="399"/>
            <ac:spMk id="10" creationId="{8D1A419E-EF81-0ED3-D74F-EA7CB561BAAE}"/>
          </ac:spMkLst>
        </pc:spChg>
        <pc:spChg chg="mod">
          <ac:chgData name="GHAZALI ELIAS" userId="S::elias.ghazali_viacesi.fr#ext#@cesifr.onmicrosoft.com::890f2cb4-ec8b-401c-b1dd-7ee723f743f5" providerId="AD" clId="Web-{A0B350AF-515D-499C-8AFC-3A5B2D7E423B}" dt="2022-11-16T13:12:56.088" v="2057" actId="20577"/>
          <ac:spMkLst>
            <pc:docMk/>
            <pc:sldMk cId="2372627066" sldId="399"/>
            <ac:spMk id="11" creationId="{A984DA8E-9B1F-487A-BCD0-709D0E393537}"/>
          </ac:spMkLst>
        </pc:spChg>
        <pc:spChg chg="mod">
          <ac:chgData name="GHAZALI ELIAS" userId="S::elias.ghazali_viacesi.fr#ext#@cesifr.onmicrosoft.com::890f2cb4-ec8b-401c-b1dd-7ee723f743f5" providerId="AD" clId="Web-{A0B350AF-515D-499C-8AFC-3A5B2D7E423B}" dt="2022-11-16T13:18:50.631" v="2282" actId="20577"/>
          <ac:spMkLst>
            <pc:docMk/>
            <pc:sldMk cId="2372627066" sldId="399"/>
            <ac:spMk id="12" creationId="{6E8B1472-7A10-9DBA-EE99-44358BB9124A}"/>
          </ac:spMkLst>
        </pc:spChg>
        <pc:spChg chg="del mod">
          <ac:chgData name="GHAZALI ELIAS" userId="S::elias.ghazali_viacesi.fr#ext#@cesifr.onmicrosoft.com::890f2cb4-ec8b-401c-b1dd-7ee723f743f5" providerId="AD" clId="Web-{A0B350AF-515D-499C-8AFC-3A5B2D7E423B}" dt="2022-11-16T13:13:46.964" v="2118"/>
          <ac:spMkLst>
            <pc:docMk/>
            <pc:sldMk cId="2372627066" sldId="399"/>
            <ac:spMk id="13" creationId="{617CAE1D-98EB-D8F0-BF27-052D7FA09972}"/>
          </ac:spMkLst>
        </pc:spChg>
      </pc:sldChg>
      <pc:sldChg chg="addSp delSp modSp add replId">
        <pc:chgData name="GHAZALI ELIAS" userId="S::elias.ghazali_viacesi.fr#ext#@cesifr.onmicrosoft.com::890f2cb4-ec8b-401c-b1dd-7ee723f743f5" providerId="AD" clId="Web-{A0B350AF-515D-499C-8AFC-3A5B2D7E423B}" dt="2022-11-16T14:13:35.746" v="2544" actId="14100"/>
        <pc:sldMkLst>
          <pc:docMk/>
          <pc:sldMk cId="1634119925" sldId="401"/>
        </pc:sldMkLst>
        <pc:spChg chg="mod">
          <ac:chgData name="GHAZALI ELIAS" userId="S::elias.ghazali_viacesi.fr#ext#@cesifr.onmicrosoft.com::890f2cb4-ec8b-401c-b1dd-7ee723f743f5" providerId="AD" clId="Web-{A0B350AF-515D-499C-8AFC-3A5B2D7E423B}" dt="2022-11-16T13:50:20.744" v="2293" actId="20577"/>
          <ac:spMkLst>
            <pc:docMk/>
            <pc:sldMk cId="1634119925" sldId="401"/>
            <ac:spMk id="2" creationId="{11BF560A-75A2-9293-9916-45FBAC546DCC}"/>
          </ac:spMkLst>
        </pc:spChg>
        <pc:spChg chg="mod">
          <ac:chgData name="GHAZALI ELIAS" userId="S::elias.ghazali_viacesi.fr#ext#@cesifr.onmicrosoft.com::890f2cb4-ec8b-401c-b1dd-7ee723f743f5" providerId="AD" clId="Web-{A0B350AF-515D-499C-8AFC-3A5B2D7E423B}" dt="2022-11-16T14:13:28.058" v="2539" actId="1076"/>
          <ac:spMkLst>
            <pc:docMk/>
            <pc:sldMk cId="1634119925" sldId="401"/>
            <ac:spMk id="8" creationId="{F639DEB7-E038-B8DE-2082-782F032A9536}"/>
          </ac:spMkLst>
        </pc:spChg>
        <pc:spChg chg="mod">
          <ac:chgData name="GHAZALI ELIAS" userId="S::elias.ghazali_viacesi.fr#ext#@cesifr.onmicrosoft.com::890f2cb4-ec8b-401c-b1dd-7ee723f743f5" providerId="AD" clId="Web-{A0B350AF-515D-499C-8AFC-3A5B2D7E423B}" dt="2022-11-16T14:13:28.074" v="2540" actId="1076"/>
          <ac:spMkLst>
            <pc:docMk/>
            <pc:sldMk cId="1634119925" sldId="401"/>
            <ac:spMk id="10" creationId="{8D1A419E-EF81-0ED3-D74F-EA7CB561BAAE}"/>
          </ac:spMkLst>
        </pc:spChg>
        <pc:spChg chg="mod">
          <ac:chgData name="GHAZALI ELIAS" userId="S::elias.ghazali_viacesi.fr#ext#@cesifr.onmicrosoft.com::890f2cb4-ec8b-401c-b1dd-7ee723f743f5" providerId="AD" clId="Web-{A0B350AF-515D-499C-8AFC-3A5B2D7E423B}" dt="2022-11-16T14:13:21.277" v="2538" actId="1076"/>
          <ac:spMkLst>
            <pc:docMk/>
            <pc:sldMk cId="1634119925" sldId="401"/>
            <ac:spMk id="11" creationId="{A984DA8E-9B1F-487A-BCD0-709D0E393537}"/>
          </ac:spMkLst>
        </pc:spChg>
        <pc:spChg chg="mod">
          <ac:chgData name="GHAZALI ELIAS" userId="S::elias.ghazali_viacesi.fr#ext#@cesifr.onmicrosoft.com::890f2cb4-ec8b-401c-b1dd-7ee723f743f5" providerId="AD" clId="Web-{A0B350AF-515D-499C-8AFC-3A5B2D7E423B}" dt="2022-11-16T14:13:28.090" v="2541" actId="1076"/>
          <ac:spMkLst>
            <pc:docMk/>
            <pc:sldMk cId="1634119925" sldId="401"/>
            <ac:spMk id="12" creationId="{6E8B1472-7A10-9DBA-EE99-44358BB9124A}"/>
          </ac:spMkLst>
        </pc:spChg>
        <pc:spChg chg="del mod">
          <ac:chgData name="GHAZALI ELIAS" userId="S::elias.ghazali_viacesi.fr#ext#@cesifr.onmicrosoft.com::890f2cb4-ec8b-401c-b1dd-7ee723f743f5" providerId="AD" clId="Web-{A0B350AF-515D-499C-8AFC-3A5B2D7E423B}" dt="2022-11-16T13:56:39.804" v="2512"/>
          <ac:spMkLst>
            <pc:docMk/>
            <pc:sldMk cId="1634119925" sldId="401"/>
            <ac:spMk id="13" creationId="{617CAE1D-98EB-D8F0-BF27-052D7FA09972}"/>
          </ac:spMkLst>
        </pc:spChg>
        <pc:picChg chg="add mod">
          <ac:chgData name="GHAZALI ELIAS" userId="S::elias.ghazali_viacesi.fr#ext#@cesifr.onmicrosoft.com::890f2cb4-ec8b-401c-b1dd-7ee723f743f5" providerId="AD" clId="Web-{A0B350AF-515D-499C-8AFC-3A5B2D7E423B}" dt="2022-11-16T14:13:35.746" v="2544" actId="14100"/>
          <ac:picMkLst>
            <pc:docMk/>
            <pc:sldMk cId="1634119925" sldId="401"/>
            <ac:picMk id="3" creationId="{712CFD8C-B5C1-79CB-032D-4FCEE70CE51F}"/>
          </ac:picMkLst>
        </pc:picChg>
      </pc:sldChg>
    </pc:docChg>
  </pc:docChgLst>
  <pc:docChgLst>
    <pc:chgData name="FASSOT ERWAN" userId="S::erwan.fassot_viacesi.fr#ext#@cesifr.onmicrosoft.com::dc43de64-e289-46c3-a5a8-d9d9569b6c0d" providerId="AD" clId="Web-{8AA73345-5A6B-12DA-E070-9CB1F4888F77}"/>
    <pc:docChg chg="addSld delSld modSld">
      <pc:chgData name="FASSOT ERWAN" userId="S::erwan.fassot_viacesi.fr#ext#@cesifr.onmicrosoft.com::dc43de64-e289-46c3-a5a8-d9d9569b6c0d" providerId="AD" clId="Web-{8AA73345-5A6B-12DA-E070-9CB1F4888F77}" dt="2022-11-15T10:24:55.618" v="419" actId="20577"/>
      <pc:docMkLst>
        <pc:docMk/>
      </pc:docMkLst>
      <pc:sldChg chg="addSp delSp">
        <pc:chgData name="FASSOT ERWAN" userId="S::erwan.fassot_viacesi.fr#ext#@cesifr.onmicrosoft.com::dc43de64-e289-46c3-a5a8-d9d9569b6c0d" providerId="AD" clId="Web-{8AA73345-5A6B-12DA-E070-9CB1F4888F77}" dt="2022-11-15T09:11:22.438" v="108"/>
        <pc:sldMkLst>
          <pc:docMk/>
          <pc:sldMk cId="888394543" sldId="336"/>
        </pc:sldMkLst>
        <pc:spChg chg="add del">
          <ac:chgData name="FASSOT ERWAN" userId="S::erwan.fassot_viacesi.fr#ext#@cesifr.onmicrosoft.com::dc43de64-e289-46c3-a5a8-d9d9569b6c0d" providerId="AD" clId="Web-{8AA73345-5A6B-12DA-E070-9CB1F4888F77}" dt="2022-11-15T09:11:22.423" v="104"/>
          <ac:spMkLst>
            <pc:docMk/>
            <pc:sldMk cId="888394543" sldId="336"/>
            <ac:spMk id="8" creationId="{98F1215E-B7D9-26C8-FC85-4BDD91FE2462}"/>
          </ac:spMkLst>
        </pc:spChg>
        <pc:spChg chg="add del">
          <ac:chgData name="FASSOT ERWAN" userId="S::erwan.fassot_viacesi.fr#ext#@cesifr.onmicrosoft.com::dc43de64-e289-46c3-a5a8-d9d9569b6c0d" providerId="AD" clId="Web-{8AA73345-5A6B-12DA-E070-9CB1F4888F77}" dt="2022-11-15T09:11:22.423" v="99"/>
          <ac:spMkLst>
            <pc:docMk/>
            <pc:sldMk cId="888394543" sldId="336"/>
            <ac:spMk id="13" creationId="{BEFCD37C-819F-4B33-7621-D59A0F684947}"/>
          </ac:spMkLst>
        </pc:spChg>
        <pc:spChg chg="add del">
          <ac:chgData name="FASSOT ERWAN" userId="S::erwan.fassot_viacesi.fr#ext#@cesifr.onmicrosoft.com::dc43de64-e289-46c3-a5a8-d9d9569b6c0d" providerId="AD" clId="Web-{8AA73345-5A6B-12DA-E070-9CB1F4888F77}" dt="2022-11-15T09:11:22.423" v="98"/>
          <ac:spMkLst>
            <pc:docMk/>
            <pc:sldMk cId="888394543" sldId="336"/>
            <ac:spMk id="14" creationId="{9610A59D-573F-4CA9-C520-8DECB1087EDC}"/>
          </ac:spMkLst>
        </pc:spChg>
        <pc:picChg chg="add del">
          <ac:chgData name="FASSOT ERWAN" userId="S::erwan.fassot_viacesi.fr#ext#@cesifr.onmicrosoft.com::dc43de64-e289-46c3-a5a8-d9d9569b6c0d" providerId="AD" clId="Web-{8AA73345-5A6B-12DA-E070-9CB1F4888F77}" dt="2022-11-15T09:11:22.438" v="108"/>
          <ac:picMkLst>
            <pc:docMk/>
            <pc:sldMk cId="888394543" sldId="336"/>
            <ac:picMk id="4" creationId="{D827AF95-C9C2-D90B-AFEB-82B2638F04C7}"/>
          </ac:picMkLst>
        </pc:picChg>
        <pc:picChg chg="add del">
          <ac:chgData name="FASSOT ERWAN" userId="S::erwan.fassot_viacesi.fr#ext#@cesifr.onmicrosoft.com::dc43de64-e289-46c3-a5a8-d9d9569b6c0d" providerId="AD" clId="Web-{8AA73345-5A6B-12DA-E070-9CB1F4888F77}" dt="2022-11-15T09:11:22.423" v="107"/>
          <ac:picMkLst>
            <pc:docMk/>
            <pc:sldMk cId="888394543" sldId="336"/>
            <ac:picMk id="5" creationId="{DDA4EC87-8C0A-7C42-F780-1B9377810DF9}"/>
          </ac:picMkLst>
        </pc:picChg>
        <pc:picChg chg="add del">
          <ac:chgData name="FASSOT ERWAN" userId="S::erwan.fassot_viacesi.fr#ext#@cesifr.onmicrosoft.com::dc43de64-e289-46c3-a5a8-d9d9569b6c0d" providerId="AD" clId="Web-{8AA73345-5A6B-12DA-E070-9CB1F4888F77}" dt="2022-11-15T09:11:22.423" v="106"/>
          <ac:picMkLst>
            <pc:docMk/>
            <pc:sldMk cId="888394543" sldId="336"/>
            <ac:picMk id="6" creationId="{9B99C5D8-D07B-2F79-202B-C69152F67971}"/>
          </ac:picMkLst>
        </pc:picChg>
        <pc:picChg chg="add del">
          <ac:chgData name="FASSOT ERWAN" userId="S::erwan.fassot_viacesi.fr#ext#@cesifr.onmicrosoft.com::dc43de64-e289-46c3-a5a8-d9d9569b6c0d" providerId="AD" clId="Web-{8AA73345-5A6B-12DA-E070-9CB1F4888F77}" dt="2022-11-15T09:11:22.423" v="105"/>
          <ac:picMkLst>
            <pc:docMk/>
            <pc:sldMk cId="888394543" sldId="336"/>
            <ac:picMk id="7" creationId="{659C61B7-F193-D9B1-B0EF-CA928FD92F94}"/>
          </ac:picMkLst>
        </pc:picChg>
        <pc:picChg chg="add del">
          <ac:chgData name="FASSOT ERWAN" userId="S::erwan.fassot_viacesi.fr#ext#@cesifr.onmicrosoft.com::dc43de64-e289-46c3-a5a8-d9d9569b6c0d" providerId="AD" clId="Web-{8AA73345-5A6B-12DA-E070-9CB1F4888F77}" dt="2022-11-15T09:11:22.423" v="103"/>
          <ac:picMkLst>
            <pc:docMk/>
            <pc:sldMk cId="888394543" sldId="336"/>
            <ac:picMk id="9" creationId="{A5EDDC0D-56CE-A81B-2895-E4F44EC1280D}"/>
          </ac:picMkLst>
        </pc:picChg>
        <pc:picChg chg="add del">
          <ac:chgData name="FASSOT ERWAN" userId="S::erwan.fassot_viacesi.fr#ext#@cesifr.onmicrosoft.com::dc43de64-e289-46c3-a5a8-d9d9569b6c0d" providerId="AD" clId="Web-{8AA73345-5A6B-12DA-E070-9CB1F4888F77}" dt="2022-11-15T09:11:22.423" v="102"/>
          <ac:picMkLst>
            <pc:docMk/>
            <pc:sldMk cId="888394543" sldId="336"/>
            <ac:picMk id="10" creationId="{24C4A3D4-CC94-DB03-3788-1D56C969F456}"/>
          </ac:picMkLst>
        </pc:picChg>
        <pc:picChg chg="add del">
          <ac:chgData name="FASSOT ERWAN" userId="S::erwan.fassot_viacesi.fr#ext#@cesifr.onmicrosoft.com::dc43de64-e289-46c3-a5a8-d9d9569b6c0d" providerId="AD" clId="Web-{8AA73345-5A6B-12DA-E070-9CB1F4888F77}" dt="2022-11-15T09:11:22.423" v="101"/>
          <ac:picMkLst>
            <pc:docMk/>
            <pc:sldMk cId="888394543" sldId="336"/>
            <ac:picMk id="11" creationId="{53B94C74-4CC2-762B-5D30-876E9EA79CA7}"/>
          </ac:picMkLst>
        </pc:picChg>
        <pc:picChg chg="add del">
          <ac:chgData name="FASSOT ERWAN" userId="S::erwan.fassot_viacesi.fr#ext#@cesifr.onmicrosoft.com::dc43de64-e289-46c3-a5a8-d9d9569b6c0d" providerId="AD" clId="Web-{8AA73345-5A6B-12DA-E070-9CB1F4888F77}" dt="2022-11-15T09:11:22.423" v="100"/>
          <ac:picMkLst>
            <pc:docMk/>
            <pc:sldMk cId="888394543" sldId="336"/>
            <ac:picMk id="12" creationId="{44CD15C2-5D0B-CA04-CF93-3B027DEEFC4A}"/>
          </ac:picMkLst>
        </pc:picChg>
      </pc:sldChg>
      <pc:sldChg chg="addSp delSp modSp">
        <pc:chgData name="FASSOT ERWAN" userId="S::erwan.fassot_viacesi.fr#ext#@cesifr.onmicrosoft.com::dc43de64-e289-46c3-a5a8-d9d9569b6c0d" providerId="AD" clId="Web-{8AA73345-5A6B-12DA-E070-9CB1F4888F77}" dt="2022-11-15T09:16:46.665" v="154"/>
        <pc:sldMkLst>
          <pc:docMk/>
          <pc:sldMk cId="679930938" sldId="337"/>
        </pc:sldMkLst>
        <pc:picChg chg="add del mod">
          <ac:chgData name="FASSOT ERWAN" userId="S::erwan.fassot_viacesi.fr#ext#@cesifr.onmicrosoft.com::dc43de64-e289-46c3-a5a8-d9d9569b6c0d" providerId="AD" clId="Web-{8AA73345-5A6B-12DA-E070-9CB1F4888F77}" dt="2022-11-15T09:15:54.630" v="143"/>
          <ac:picMkLst>
            <pc:docMk/>
            <pc:sldMk cId="679930938" sldId="337"/>
            <ac:picMk id="3" creationId="{4D8C3D26-83A9-22E7-FFD5-AB08FD997829}"/>
          </ac:picMkLst>
        </pc:picChg>
        <pc:picChg chg="add mod">
          <ac:chgData name="FASSOT ERWAN" userId="S::erwan.fassot_viacesi.fr#ext#@cesifr.onmicrosoft.com::dc43de64-e289-46c3-a5a8-d9d9569b6c0d" providerId="AD" clId="Web-{8AA73345-5A6B-12DA-E070-9CB1F4888F77}" dt="2022-11-15T09:15:02.079" v="141" actId="1076"/>
          <ac:picMkLst>
            <pc:docMk/>
            <pc:sldMk cId="679930938" sldId="337"/>
            <ac:picMk id="25" creationId="{4B19A4BC-4F9C-D8F9-05CA-464B55E87EFD}"/>
          </ac:picMkLst>
        </pc:picChg>
        <pc:picChg chg="add mod">
          <ac:chgData name="FASSOT ERWAN" userId="S::erwan.fassot_viacesi.fr#ext#@cesifr.onmicrosoft.com::dc43de64-e289-46c3-a5a8-d9d9569b6c0d" providerId="AD" clId="Web-{8AA73345-5A6B-12DA-E070-9CB1F4888F77}" dt="2022-11-15T09:16:05.506" v="145" actId="1076"/>
          <ac:picMkLst>
            <pc:docMk/>
            <pc:sldMk cId="679930938" sldId="337"/>
            <ac:picMk id="27" creationId="{69040F74-39F7-56FD-D04B-64B9040AF89B}"/>
          </ac:picMkLst>
        </pc:picChg>
        <pc:picChg chg="add mod">
          <ac:chgData name="FASSOT ERWAN" userId="S::erwan.fassot_viacesi.fr#ext#@cesifr.onmicrosoft.com::dc43de64-e289-46c3-a5a8-d9d9569b6c0d" providerId="AD" clId="Web-{8AA73345-5A6B-12DA-E070-9CB1F4888F77}" dt="2022-11-15T09:16:07.646" v="147" actId="1076"/>
          <ac:picMkLst>
            <pc:docMk/>
            <pc:sldMk cId="679930938" sldId="337"/>
            <ac:picMk id="28" creationId="{E7F6E1C1-2753-F55E-8C7E-C7B8C32CED5A}"/>
          </ac:picMkLst>
        </pc:picChg>
        <pc:picChg chg="add mod">
          <ac:chgData name="FASSOT ERWAN" userId="S::erwan.fassot_viacesi.fr#ext#@cesifr.onmicrosoft.com::dc43de64-e289-46c3-a5a8-d9d9569b6c0d" providerId="AD" clId="Web-{8AA73345-5A6B-12DA-E070-9CB1F4888F77}" dt="2022-11-15T09:16:12.537" v="149" actId="1076"/>
          <ac:picMkLst>
            <pc:docMk/>
            <pc:sldMk cId="679930938" sldId="337"/>
            <ac:picMk id="29" creationId="{BF264D24-F149-2BED-BA87-A6A3FB81F9BB}"/>
          </ac:picMkLst>
        </pc:picChg>
        <pc:inkChg chg="add">
          <ac:chgData name="FASSOT ERWAN" userId="S::erwan.fassot_viacesi.fr#ext#@cesifr.onmicrosoft.com::dc43de64-e289-46c3-a5a8-d9d9569b6c0d" providerId="AD" clId="Web-{8AA73345-5A6B-12DA-E070-9CB1F4888F77}" dt="2022-11-15T09:16:22.351" v="150"/>
          <ac:inkMkLst>
            <pc:docMk/>
            <pc:sldMk cId="679930938" sldId="337"/>
            <ac:inkMk id="30" creationId="{0C774DC6-BE76-1F8F-5604-CEC5F79413D7}"/>
          </ac:inkMkLst>
        </pc:inkChg>
        <pc:inkChg chg="add">
          <ac:chgData name="FASSOT ERWAN" userId="S::erwan.fassot_viacesi.fr#ext#@cesifr.onmicrosoft.com::dc43de64-e289-46c3-a5a8-d9d9569b6c0d" providerId="AD" clId="Web-{8AA73345-5A6B-12DA-E070-9CB1F4888F77}" dt="2022-11-15T09:16:23.757" v="151"/>
          <ac:inkMkLst>
            <pc:docMk/>
            <pc:sldMk cId="679930938" sldId="337"/>
            <ac:inkMk id="31" creationId="{421F6323-AFEB-A2E4-C401-E7501FDA41B9}"/>
          </ac:inkMkLst>
        </pc:inkChg>
        <pc:inkChg chg="add">
          <ac:chgData name="FASSOT ERWAN" userId="S::erwan.fassot_viacesi.fr#ext#@cesifr.onmicrosoft.com::dc43de64-e289-46c3-a5a8-d9d9569b6c0d" providerId="AD" clId="Web-{8AA73345-5A6B-12DA-E070-9CB1F4888F77}" dt="2022-11-15T09:16:24.726" v="152"/>
          <ac:inkMkLst>
            <pc:docMk/>
            <pc:sldMk cId="679930938" sldId="337"/>
            <ac:inkMk id="32" creationId="{095CE842-2AFC-F79E-6303-49CE2F1677E2}"/>
          </ac:inkMkLst>
        </pc:inkChg>
        <pc:inkChg chg="add del">
          <ac:chgData name="FASSOT ERWAN" userId="S::erwan.fassot_viacesi.fr#ext#@cesifr.onmicrosoft.com::dc43de64-e289-46c3-a5a8-d9d9569b6c0d" providerId="AD" clId="Web-{8AA73345-5A6B-12DA-E070-9CB1F4888F77}" dt="2022-11-15T09:16:46.665" v="154"/>
          <ac:inkMkLst>
            <pc:docMk/>
            <pc:sldMk cId="679930938" sldId="337"/>
            <ac:inkMk id="33" creationId="{D0E3FBF5-F732-CE87-5B91-B3E5D65CFEB4}"/>
          </ac:inkMkLst>
        </pc:inkChg>
      </pc:sldChg>
      <pc:sldChg chg="addSp delSp modSp">
        <pc:chgData name="FASSOT ERWAN" userId="S::erwan.fassot_viacesi.fr#ext#@cesifr.onmicrosoft.com::dc43de64-e289-46c3-a5a8-d9d9569b6c0d" providerId="AD" clId="Web-{8AA73345-5A6B-12DA-E070-9CB1F4888F77}" dt="2022-11-15T10:24:55.618" v="419" actId="20577"/>
        <pc:sldMkLst>
          <pc:docMk/>
          <pc:sldMk cId="1804281710" sldId="338"/>
        </pc:sldMkLst>
        <pc:spChg chg="ord">
          <ac:chgData name="FASSOT ERWAN" userId="S::erwan.fassot_viacesi.fr#ext#@cesifr.onmicrosoft.com::dc43de64-e289-46c3-a5a8-d9d9569b6c0d" providerId="AD" clId="Web-{8AA73345-5A6B-12DA-E070-9CB1F4888F77}" dt="2022-11-15T09:02:52.464" v="22"/>
          <ac:spMkLst>
            <pc:docMk/>
            <pc:sldMk cId="1804281710" sldId="338"/>
            <ac:spMk id="2" creationId="{A06587E7-EFCC-9BCF-5855-5ECA3C6C78DC}"/>
          </ac:spMkLst>
        </pc:spChg>
        <pc:spChg chg="mod">
          <ac:chgData name="FASSOT ERWAN" userId="S::erwan.fassot_viacesi.fr#ext#@cesifr.onmicrosoft.com::dc43de64-e289-46c3-a5a8-d9d9569b6c0d" providerId="AD" clId="Web-{8AA73345-5A6B-12DA-E070-9CB1F4888F77}" dt="2022-11-15T10:24:55.618" v="419" actId="20577"/>
          <ac:spMkLst>
            <pc:docMk/>
            <pc:sldMk cId="1804281710" sldId="338"/>
            <ac:spMk id="3" creationId="{981E804A-6499-5C3D-E810-959D9F1B910D}"/>
          </ac:spMkLst>
        </pc:spChg>
        <pc:spChg chg="del mod">
          <ac:chgData name="FASSOT ERWAN" userId="S::erwan.fassot_viacesi.fr#ext#@cesifr.onmicrosoft.com::dc43de64-e289-46c3-a5a8-d9d9569b6c0d" providerId="AD" clId="Web-{8AA73345-5A6B-12DA-E070-9CB1F4888F77}" dt="2022-11-15T09:11:06.640" v="92"/>
          <ac:spMkLst>
            <pc:docMk/>
            <pc:sldMk cId="1804281710" sldId="338"/>
            <ac:spMk id="9" creationId="{3EE5DE9C-3400-2BC3-F664-8B3EC4C82B9D}"/>
          </ac:spMkLst>
        </pc:spChg>
        <pc:spChg chg="add del mod">
          <ac:chgData name="FASSOT ERWAN" userId="S::erwan.fassot_viacesi.fr#ext#@cesifr.onmicrosoft.com::dc43de64-e289-46c3-a5a8-d9d9569b6c0d" providerId="AD" clId="Web-{8AA73345-5A6B-12DA-E070-9CB1F4888F77}" dt="2022-11-15T09:11:06.640" v="86"/>
          <ac:spMkLst>
            <pc:docMk/>
            <pc:sldMk cId="1804281710" sldId="338"/>
            <ac:spMk id="13" creationId="{B7FB32D0-AA85-6BAD-1856-9867CE51DE93}"/>
          </ac:spMkLst>
        </pc:spChg>
        <pc:spChg chg="del">
          <ac:chgData name="FASSOT ERWAN" userId="S::erwan.fassot_viacesi.fr#ext#@cesifr.onmicrosoft.com::dc43de64-e289-46c3-a5a8-d9d9569b6c0d" providerId="AD" clId="Web-{8AA73345-5A6B-12DA-E070-9CB1F4888F77}" dt="2022-11-15T09:11:06.640" v="87"/>
          <ac:spMkLst>
            <pc:docMk/>
            <pc:sldMk cId="1804281710" sldId="338"/>
            <ac:spMk id="15" creationId="{5A8A2E7A-3FE9-D037-62DD-A272BC74CD66}"/>
          </ac:spMkLst>
        </pc:spChg>
        <pc:picChg chg="add del mod">
          <ac:chgData name="FASSOT ERWAN" userId="S::erwan.fassot_viacesi.fr#ext#@cesifr.onmicrosoft.com::dc43de64-e289-46c3-a5a8-d9d9569b6c0d" providerId="AD" clId="Web-{8AA73345-5A6B-12DA-E070-9CB1F4888F77}" dt="2022-11-15T09:11:06.640" v="94"/>
          <ac:picMkLst>
            <pc:docMk/>
            <pc:sldMk cId="1804281710" sldId="338"/>
            <ac:picMk id="4" creationId="{DA0D8809-7325-FCF8-16CD-66044B2518F6}"/>
          </ac:picMkLst>
        </pc:picChg>
        <pc:picChg chg="del mod ord">
          <ac:chgData name="FASSOT ERWAN" userId="S::erwan.fassot_viacesi.fr#ext#@cesifr.onmicrosoft.com::dc43de64-e289-46c3-a5a8-d9d9569b6c0d" providerId="AD" clId="Web-{8AA73345-5A6B-12DA-E070-9CB1F4888F77}" dt="2022-11-15T09:11:06.640" v="96"/>
          <ac:picMkLst>
            <pc:docMk/>
            <pc:sldMk cId="1804281710" sldId="338"/>
            <ac:picMk id="5" creationId="{6AF45CEF-5D74-A56C-BCA5-566BBAB7881D}"/>
          </ac:picMkLst>
        </pc:picChg>
        <pc:picChg chg="add del mod">
          <ac:chgData name="FASSOT ERWAN" userId="S::erwan.fassot_viacesi.fr#ext#@cesifr.onmicrosoft.com::dc43de64-e289-46c3-a5a8-d9d9569b6c0d" providerId="AD" clId="Web-{8AA73345-5A6B-12DA-E070-9CB1F4888F77}" dt="2022-11-15T09:00:17.749" v="4"/>
          <ac:picMkLst>
            <pc:docMk/>
            <pc:sldMk cId="1804281710" sldId="338"/>
            <ac:picMk id="6" creationId="{8D1E5534-37F8-5B32-2DC8-79E47D2E9229}"/>
          </ac:picMkLst>
        </pc:picChg>
        <pc:picChg chg="add del mod">
          <ac:chgData name="FASSOT ERWAN" userId="S::erwan.fassot_viacesi.fr#ext#@cesifr.onmicrosoft.com::dc43de64-e289-46c3-a5a8-d9d9569b6c0d" providerId="AD" clId="Web-{8AA73345-5A6B-12DA-E070-9CB1F4888F77}" dt="2022-11-15T09:11:06.640" v="90"/>
          <ac:picMkLst>
            <pc:docMk/>
            <pc:sldMk cId="1804281710" sldId="338"/>
            <ac:picMk id="6" creationId="{A536E66A-58E2-EE2E-4332-FEB876DAC12E}"/>
          </ac:picMkLst>
        </pc:picChg>
        <pc:picChg chg="del">
          <ac:chgData name="FASSOT ERWAN" userId="S::erwan.fassot_viacesi.fr#ext#@cesifr.onmicrosoft.com::dc43de64-e289-46c3-a5a8-d9d9569b6c0d" providerId="AD" clId="Web-{8AA73345-5A6B-12DA-E070-9CB1F4888F77}" dt="2022-11-15T09:11:06.640" v="93"/>
          <ac:picMkLst>
            <pc:docMk/>
            <pc:sldMk cId="1804281710" sldId="338"/>
            <ac:picMk id="7" creationId="{57D6B3AD-4A88-62EB-4A1B-8DEDE55FA905}"/>
          </ac:picMkLst>
        </pc:picChg>
        <pc:picChg chg="add del mod ord">
          <ac:chgData name="FASSOT ERWAN" userId="S::erwan.fassot_viacesi.fr#ext#@cesifr.onmicrosoft.com::dc43de64-e289-46c3-a5a8-d9d9569b6c0d" providerId="AD" clId="Web-{8AA73345-5A6B-12DA-E070-9CB1F4888F77}" dt="2022-11-15T09:11:06.640" v="95"/>
          <ac:picMkLst>
            <pc:docMk/>
            <pc:sldMk cId="1804281710" sldId="338"/>
            <ac:picMk id="8" creationId="{09FDFCE4-D044-5E3A-A301-FBB9E604706D}"/>
          </ac:picMkLst>
        </pc:picChg>
        <pc:picChg chg="add del mod">
          <ac:chgData name="FASSOT ERWAN" userId="S::erwan.fassot_viacesi.fr#ext#@cesifr.onmicrosoft.com::dc43de64-e289-46c3-a5a8-d9d9569b6c0d" providerId="AD" clId="Web-{8AA73345-5A6B-12DA-E070-9CB1F4888F77}" dt="2022-11-15T09:00:51.736" v="7"/>
          <ac:picMkLst>
            <pc:docMk/>
            <pc:sldMk cId="1804281710" sldId="338"/>
            <ac:picMk id="8" creationId="{6E74980A-F62E-386D-5EDB-1B4C9D6E92D6}"/>
          </ac:picMkLst>
        </pc:picChg>
        <pc:picChg chg="del">
          <ac:chgData name="FASSOT ERWAN" userId="S::erwan.fassot_viacesi.fr#ext#@cesifr.onmicrosoft.com::dc43de64-e289-46c3-a5a8-d9d9569b6c0d" providerId="AD" clId="Web-{8AA73345-5A6B-12DA-E070-9CB1F4888F77}" dt="2022-11-15T09:11:06.640" v="89"/>
          <ac:picMkLst>
            <pc:docMk/>
            <pc:sldMk cId="1804281710" sldId="338"/>
            <ac:picMk id="10" creationId="{A585B1A3-0222-3B20-6913-5D996CFCEF22}"/>
          </ac:picMkLst>
        </pc:picChg>
        <pc:picChg chg="del">
          <ac:chgData name="FASSOT ERWAN" userId="S::erwan.fassot_viacesi.fr#ext#@cesifr.onmicrosoft.com::dc43de64-e289-46c3-a5a8-d9d9569b6c0d" providerId="AD" clId="Web-{8AA73345-5A6B-12DA-E070-9CB1F4888F77}" dt="2022-11-15T09:11:06.640" v="91"/>
          <ac:picMkLst>
            <pc:docMk/>
            <pc:sldMk cId="1804281710" sldId="338"/>
            <ac:picMk id="11" creationId="{D305E78E-9973-58D0-FB99-5FB04ACA6A44}"/>
          </ac:picMkLst>
        </pc:picChg>
        <pc:picChg chg="del mod">
          <ac:chgData name="FASSOT ERWAN" userId="S::erwan.fassot_viacesi.fr#ext#@cesifr.onmicrosoft.com::dc43de64-e289-46c3-a5a8-d9d9569b6c0d" providerId="AD" clId="Web-{8AA73345-5A6B-12DA-E070-9CB1F4888F77}" dt="2022-11-15T09:11:06.640" v="88"/>
          <ac:picMkLst>
            <pc:docMk/>
            <pc:sldMk cId="1804281710" sldId="338"/>
            <ac:picMk id="1026" creationId="{225CECA7-5CBC-B9AA-0347-512F508FEE78}"/>
          </ac:picMkLst>
        </pc:picChg>
      </pc:sldChg>
      <pc:sldChg chg="addSp modSp">
        <pc:chgData name="FASSOT ERWAN" userId="S::erwan.fassot_viacesi.fr#ext#@cesifr.onmicrosoft.com::dc43de64-e289-46c3-a5a8-d9d9569b6c0d" providerId="AD" clId="Web-{8AA73345-5A6B-12DA-E070-9CB1F4888F77}" dt="2022-11-15T09:14:07.388" v="137" actId="1076"/>
        <pc:sldMkLst>
          <pc:docMk/>
          <pc:sldMk cId="319645126" sldId="339"/>
        </pc:sldMkLst>
        <pc:spChg chg="add">
          <ac:chgData name="FASSOT ERWAN" userId="S::erwan.fassot_viacesi.fr#ext#@cesifr.onmicrosoft.com::dc43de64-e289-46c3-a5a8-d9d9569b6c0d" providerId="AD" clId="Web-{8AA73345-5A6B-12DA-E070-9CB1F4888F77}" dt="2022-11-15T09:11:23.610" v="109"/>
          <ac:spMkLst>
            <pc:docMk/>
            <pc:sldMk cId="319645126" sldId="339"/>
            <ac:spMk id="12" creationId="{05168C03-6550-E1A9-D769-41FE09FC6715}"/>
          </ac:spMkLst>
        </pc:spChg>
        <pc:spChg chg="add">
          <ac:chgData name="FASSOT ERWAN" userId="S::erwan.fassot_viacesi.fr#ext#@cesifr.onmicrosoft.com::dc43de64-e289-46c3-a5a8-d9d9569b6c0d" providerId="AD" clId="Web-{8AA73345-5A6B-12DA-E070-9CB1F4888F77}" dt="2022-11-15T09:11:23.610" v="109"/>
          <ac:spMkLst>
            <pc:docMk/>
            <pc:sldMk cId="319645126" sldId="339"/>
            <ac:spMk id="17" creationId="{618DD74B-CD4F-42B9-001F-860C2EEDAF96}"/>
          </ac:spMkLst>
        </pc:spChg>
        <pc:spChg chg="add mod">
          <ac:chgData name="FASSOT ERWAN" userId="S::erwan.fassot_viacesi.fr#ext#@cesifr.onmicrosoft.com::dc43de64-e289-46c3-a5a8-d9d9569b6c0d" providerId="AD" clId="Web-{8AA73345-5A6B-12DA-E070-9CB1F4888F77}" dt="2022-11-15T09:11:53.941" v="132" actId="20577"/>
          <ac:spMkLst>
            <pc:docMk/>
            <pc:sldMk cId="319645126" sldId="339"/>
            <ac:spMk id="18" creationId="{53F0F4E8-F318-83E3-3662-360086C1E05C}"/>
          </ac:spMkLst>
        </pc:spChg>
        <pc:picChg chg="add">
          <ac:chgData name="FASSOT ERWAN" userId="S::erwan.fassot_viacesi.fr#ext#@cesifr.onmicrosoft.com::dc43de64-e289-46c3-a5a8-d9d9569b6c0d" providerId="AD" clId="Web-{8AA73345-5A6B-12DA-E070-9CB1F4888F77}" dt="2022-11-15T09:11:23.610" v="109"/>
          <ac:picMkLst>
            <pc:docMk/>
            <pc:sldMk cId="319645126" sldId="339"/>
            <ac:picMk id="5" creationId="{799EAB0C-35BF-C829-DBA1-797BCB0DC247}"/>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6" creationId="{E3D38395-F00A-B24E-5405-F5818AE09581}"/>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7" creationId="{C92EDDE8-59F5-D5FB-B0E4-4DE6FE8EA452}"/>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9" creationId="{30CFC112-B5E3-BA23-3A6B-5CC0BA0F2E97}"/>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13" creationId="{F65C3841-9D14-9827-FB8E-A9A432CBF1BE}"/>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14" creationId="{0F9BC73F-9E31-F857-D4C9-D0220AF434AC}"/>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15" creationId="{2B44677B-9789-2786-A497-3A1B6254A719}"/>
          </ac:picMkLst>
        </pc:picChg>
        <pc:picChg chg="add">
          <ac:chgData name="FASSOT ERWAN" userId="S::erwan.fassot_viacesi.fr#ext#@cesifr.onmicrosoft.com::dc43de64-e289-46c3-a5a8-d9d9569b6c0d" providerId="AD" clId="Web-{8AA73345-5A6B-12DA-E070-9CB1F4888F77}" dt="2022-11-15T09:11:23.610" v="109"/>
          <ac:picMkLst>
            <pc:docMk/>
            <pc:sldMk cId="319645126" sldId="339"/>
            <ac:picMk id="16" creationId="{239B7E84-95C5-3E2F-FF28-FCA4A4D90E0E}"/>
          </ac:picMkLst>
        </pc:picChg>
        <pc:picChg chg="add mod">
          <ac:chgData name="FASSOT ERWAN" userId="S::erwan.fassot_viacesi.fr#ext#@cesifr.onmicrosoft.com::dc43de64-e289-46c3-a5a8-d9d9569b6c0d" providerId="AD" clId="Web-{8AA73345-5A6B-12DA-E070-9CB1F4888F77}" dt="2022-11-15T09:14:07.388" v="137" actId="1076"/>
          <ac:picMkLst>
            <pc:docMk/>
            <pc:sldMk cId="319645126" sldId="339"/>
            <ac:picMk id="41" creationId="{DF27861F-529A-5BB7-3E51-B4C4687646F8}"/>
          </ac:picMkLst>
        </pc:picChg>
      </pc:sldChg>
      <pc:sldChg chg="addSp delSp modSp new">
        <pc:chgData name="FASSOT ERWAN" userId="S::erwan.fassot_viacesi.fr#ext#@cesifr.onmicrosoft.com::dc43de64-e289-46c3-a5a8-d9d9569b6c0d" providerId="AD" clId="Web-{8AA73345-5A6B-12DA-E070-9CB1F4888F77}" dt="2022-11-15T09:18:29" v="169" actId="1076"/>
        <pc:sldMkLst>
          <pc:docMk/>
          <pc:sldMk cId="3610163960" sldId="341"/>
        </pc:sldMkLst>
        <pc:spChg chg="mod">
          <ac:chgData name="FASSOT ERWAN" userId="S::erwan.fassot_viacesi.fr#ext#@cesifr.onmicrosoft.com::dc43de64-e289-46c3-a5a8-d9d9569b6c0d" providerId="AD" clId="Web-{8AA73345-5A6B-12DA-E070-9CB1F4888F77}" dt="2022-11-15T09:17:40.278" v="165" actId="20577"/>
          <ac:spMkLst>
            <pc:docMk/>
            <pc:sldMk cId="3610163960" sldId="341"/>
            <ac:spMk id="2" creationId="{50A7605A-66D5-5F3F-4601-8A40D2A864BA}"/>
          </ac:spMkLst>
        </pc:spChg>
        <pc:spChg chg="del">
          <ac:chgData name="FASSOT ERWAN" userId="S::erwan.fassot_viacesi.fr#ext#@cesifr.onmicrosoft.com::dc43de64-e289-46c3-a5a8-d9d9569b6c0d" providerId="AD" clId="Web-{8AA73345-5A6B-12DA-E070-9CB1F4888F77}" dt="2022-11-15T09:18:20.703" v="166"/>
          <ac:spMkLst>
            <pc:docMk/>
            <pc:sldMk cId="3610163960" sldId="341"/>
            <ac:spMk id="3" creationId="{1929925E-BDD9-D8CD-D23C-EC6A2558DEC4}"/>
          </ac:spMkLst>
        </pc:spChg>
        <pc:picChg chg="add mod ord">
          <ac:chgData name="FASSOT ERWAN" userId="S::erwan.fassot_viacesi.fr#ext#@cesifr.onmicrosoft.com::dc43de64-e289-46c3-a5a8-d9d9569b6c0d" providerId="AD" clId="Web-{8AA73345-5A6B-12DA-E070-9CB1F4888F77}" dt="2022-11-15T09:18:29" v="169" actId="1076"/>
          <ac:picMkLst>
            <pc:docMk/>
            <pc:sldMk cId="3610163960" sldId="341"/>
            <ac:picMk id="7" creationId="{723BFA2E-C72E-ECF3-9B74-9737F40A95DA}"/>
          </ac:picMkLst>
        </pc:picChg>
        <pc:inkChg chg="add">
          <ac:chgData name="FASSOT ERWAN" userId="S::erwan.fassot_viacesi.fr#ext#@cesifr.onmicrosoft.com::dc43de64-e289-46c3-a5a8-d9d9569b6c0d" providerId="AD" clId="Web-{8AA73345-5A6B-12DA-E070-9CB1F4888F77}" dt="2022-11-15T09:17:17.323" v="159"/>
          <ac:inkMkLst>
            <pc:docMk/>
            <pc:sldMk cId="3610163960" sldId="341"/>
            <ac:inkMk id="4" creationId="{0B2EE03E-6D02-A0D3-28F7-4C3A18F80FE2}"/>
          </ac:inkMkLst>
        </pc:inkChg>
        <pc:inkChg chg="add del">
          <ac:chgData name="FASSOT ERWAN" userId="S::erwan.fassot_viacesi.fr#ext#@cesifr.onmicrosoft.com::dc43de64-e289-46c3-a5a8-d9d9569b6c0d" providerId="AD" clId="Web-{8AA73345-5A6B-12DA-E070-9CB1F4888F77}" dt="2022-11-15T09:17:18.761" v="161"/>
          <ac:inkMkLst>
            <pc:docMk/>
            <pc:sldMk cId="3610163960" sldId="341"/>
            <ac:inkMk id="5" creationId="{AFD78F52-E491-F8F6-C5EE-75B11896F2AA}"/>
          </ac:inkMkLst>
        </pc:inkChg>
        <pc:inkChg chg="add del">
          <ac:chgData name="FASSOT ERWAN" userId="S::erwan.fassot_viacesi.fr#ext#@cesifr.onmicrosoft.com::dc43de64-e289-46c3-a5a8-d9d9569b6c0d" providerId="AD" clId="Web-{8AA73345-5A6B-12DA-E070-9CB1F4888F77}" dt="2022-11-15T09:17:23.574" v="163"/>
          <ac:inkMkLst>
            <pc:docMk/>
            <pc:sldMk cId="3610163960" sldId="341"/>
            <ac:inkMk id="6" creationId="{A28173CA-5C9E-D8E7-E169-5E8168FEA70B}"/>
          </ac:inkMkLst>
        </pc:inkChg>
      </pc:sldChg>
      <pc:sldChg chg="new del">
        <pc:chgData name="FASSOT ERWAN" userId="S::erwan.fassot_viacesi.fr#ext#@cesifr.onmicrosoft.com::dc43de64-e289-46c3-a5a8-d9d9569b6c0d" providerId="AD" clId="Web-{8AA73345-5A6B-12DA-E070-9CB1F4888F77}" dt="2022-11-15T09:17:10.870" v="156"/>
        <pc:sldMkLst>
          <pc:docMk/>
          <pc:sldMk cId="3869561034" sldId="341"/>
        </pc:sldMkLst>
      </pc:sldChg>
      <pc:sldChg chg="modSp new">
        <pc:chgData name="FASSOT ERWAN" userId="S::erwan.fassot_viacesi.fr#ext#@cesifr.onmicrosoft.com::dc43de64-e289-46c3-a5a8-d9d9569b6c0d" providerId="AD" clId="Web-{8AA73345-5A6B-12DA-E070-9CB1F4888F77}" dt="2022-11-15T09:22:48.644" v="232" actId="20577"/>
        <pc:sldMkLst>
          <pc:docMk/>
          <pc:sldMk cId="3879702336" sldId="342"/>
        </pc:sldMkLst>
        <pc:spChg chg="mod">
          <ac:chgData name="FASSOT ERWAN" userId="S::erwan.fassot_viacesi.fr#ext#@cesifr.onmicrosoft.com::dc43de64-e289-46c3-a5a8-d9d9569b6c0d" providerId="AD" clId="Web-{8AA73345-5A6B-12DA-E070-9CB1F4888F77}" dt="2022-11-15T09:21:30.967" v="173" actId="20577"/>
          <ac:spMkLst>
            <pc:docMk/>
            <pc:sldMk cId="3879702336" sldId="342"/>
            <ac:spMk id="2" creationId="{BB1E6521-BC13-A0AE-65B0-27879295F5AB}"/>
          </ac:spMkLst>
        </pc:spChg>
        <pc:spChg chg="mod">
          <ac:chgData name="FASSOT ERWAN" userId="S::erwan.fassot_viacesi.fr#ext#@cesifr.onmicrosoft.com::dc43de64-e289-46c3-a5a8-d9d9569b6c0d" providerId="AD" clId="Web-{8AA73345-5A6B-12DA-E070-9CB1F4888F77}" dt="2022-11-15T09:22:48.644" v="232" actId="20577"/>
          <ac:spMkLst>
            <pc:docMk/>
            <pc:sldMk cId="3879702336" sldId="342"/>
            <ac:spMk id="3" creationId="{774DC90D-B4C8-D23D-B683-51794BA7033C}"/>
          </ac:spMkLst>
        </pc:spChg>
      </pc:sldChg>
      <pc:sldChg chg="modSp new">
        <pc:chgData name="FASSOT ERWAN" userId="S::erwan.fassot_viacesi.fr#ext#@cesifr.onmicrosoft.com::dc43de64-e289-46c3-a5a8-d9d9569b6c0d" providerId="AD" clId="Web-{8AA73345-5A6B-12DA-E070-9CB1F4888F77}" dt="2022-11-15T10:24:30.632" v="367" actId="20577"/>
        <pc:sldMkLst>
          <pc:docMk/>
          <pc:sldMk cId="1264586047" sldId="348"/>
        </pc:sldMkLst>
        <pc:spChg chg="mod">
          <ac:chgData name="FASSOT ERWAN" userId="S::erwan.fassot_viacesi.fr#ext#@cesifr.onmicrosoft.com::dc43de64-e289-46c3-a5a8-d9d9569b6c0d" providerId="AD" clId="Web-{8AA73345-5A6B-12DA-E070-9CB1F4888F77}" dt="2022-11-15T10:21:10.289" v="235" actId="20577"/>
          <ac:spMkLst>
            <pc:docMk/>
            <pc:sldMk cId="1264586047" sldId="348"/>
            <ac:spMk id="2" creationId="{201E8381-19E8-74D0-B932-8404F42497B3}"/>
          </ac:spMkLst>
        </pc:spChg>
        <pc:spChg chg="mod">
          <ac:chgData name="FASSOT ERWAN" userId="S::erwan.fassot_viacesi.fr#ext#@cesifr.onmicrosoft.com::dc43de64-e289-46c3-a5a8-d9d9569b6c0d" providerId="AD" clId="Web-{8AA73345-5A6B-12DA-E070-9CB1F4888F77}" dt="2022-11-15T10:24:30.632" v="367" actId="20577"/>
          <ac:spMkLst>
            <pc:docMk/>
            <pc:sldMk cId="1264586047" sldId="348"/>
            <ac:spMk id="3" creationId="{9E3FE0DF-E50E-C1C9-DD0D-1F784BE7A1E3}"/>
          </ac:spMkLst>
        </pc:spChg>
      </pc:sldChg>
    </pc:docChg>
  </pc:docChgLst>
  <pc:docChgLst>
    <pc:chgData name="PETIT ALEXIS" userId="S::alexis.petit3_viacesi.fr#ext#@cesifr.onmicrosoft.com::9ddb9d9d-74c9-4881-9d57-d7cbd06bfa9c" providerId="AD" clId="Web-{85B22D32-EC12-47ED-81E1-AC7AC1DE375F}"/>
    <pc:docChg chg="addSld modSld sldOrd">
      <pc:chgData name="PETIT ALEXIS" userId="S::alexis.petit3_viacesi.fr#ext#@cesifr.onmicrosoft.com::9ddb9d9d-74c9-4881-9d57-d7cbd06bfa9c" providerId="AD" clId="Web-{85B22D32-EC12-47ED-81E1-AC7AC1DE375F}" dt="2022-11-16T15:33:54.606" v="745" actId="14100"/>
      <pc:docMkLst>
        <pc:docMk/>
      </pc:docMkLst>
      <pc:sldChg chg="modSp">
        <pc:chgData name="PETIT ALEXIS" userId="S::alexis.petit3_viacesi.fr#ext#@cesifr.onmicrosoft.com::9ddb9d9d-74c9-4881-9d57-d7cbd06bfa9c" providerId="AD" clId="Web-{85B22D32-EC12-47ED-81E1-AC7AC1DE375F}" dt="2022-11-16T08:48:06.893" v="81" actId="20577"/>
        <pc:sldMkLst>
          <pc:docMk/>
          <pc:sldMk cId="3085411078" sldId="283"/>
        </pc:sldMkLst>
        <pc:spChg chg="mod">
          <ac:chgData name="PETIT ALEXIS" userId="S::alexis.petit3_viacesi.fr#ext#@cesifr.onmicrosoft.com::9ddb9d9d-74c9-4881-9d57-d7cbd06bfa9c" providerId="AD" clId="Web-{85B22D32-EC12-47ED-81E1-AC7AC1DE375F}" dt="2022-11-16T08:44:03.605" v="54" actId="20577"/>
          <ac:spMkLst>
            <pc:docMk/>
            <pc:sldMk cId="3085411078" sldId="283"/>
            <ac:spMk id="3" creationId="{9833A1F5-A5EC-2ACE-C621-13C130DAC18A}"/>
          </ac:spMkLst>
        </pc:spChg>
        <pc:spChg chg="mod">
          <ac:chgData name="PETIT ALEXIS" userId="S::alexis.petit3_viacesi.fr#ext#@cesifr.onmicrosoft.com::9ddb9d9d-74c9-4881-9d57-d7cbd06bfa9c" providerId="AD" clId="Web-{85B22D32-EC12-47ED-81E1-AC7AC1DE375F}" dt="2022-11-16T08:43:06.166" v="46" actId="20577"/>
          <ac:spMkLst>
            <pc:docMk/>
            <pc:sldMk cId="3085411078" sldId="283"/>
            <ac:spMk id="4" creationId="{D730B7A7-E141-9A18-793D-57889450B30A}"/>
          </ac:spMkLst>
        </pc:spChg>
        <pc:spChg chg="mod">
          <ac:chgData name="PETIT ALEXIS" userId="S::alexis.petit3_viacesi.fr#ext#@cesifr.onmicrosoft.com::9ddb9d9d-74c9-4881-9d57-d7cbd06bfa9c" providerId="AD" clId="Web-{85B22D32-EC12-47ED-81E1-AC7AC1DE375F}" dt="2022-11-16T08:48:06.893" v="81" actId="20577"/>
          <ac:spMkLst>
            <pc:docMk/>
            <pc:sldMk cId="3085411078" sldId="283"/>
            <ac:spMk id="5" creationId="{3D0B4BF8-EAA0-2DC9-5644-098A39D87D12}"/>
          </ac:spMkLst>
        </pc:spChg>
      </pc:sldChg>
      <pc:sldChg chg="ord">
        <pc:chgData name="PETIT ALEXIS" userId="S::alexis.petit3_viacesi.fr#ext#@cesifr.onmicrosoft.com::9ddb9d9d-74c9-4881-9d57-d7cbd06bfa9c" providerId="AD" clId="Web-{85B22D32-EC12-47ED-81E1-AC7AC1DE375F}" dt="2022-11-16T09:24:27.307" v="143"/>
        <pc:sldMkLst>
          <pc:docMk/>
          <pc:sldMk cId="2473063996" sldId="288"/>
        </pc:sldMkLst>
      </pc:sldChg>
      <pc:sldChg chg="addSp delSp modSp new">
        <pc:chgData name="PETIT ALEXIS" userId="S::alexis.petit3_viacesi.fr#ext#@cesifr.onmicrosoft.com::9ddb9d9d-74c9-4881-9d57-d7cbd06bfa9c" providerId="AD" clId="Web-{85B22D32-EC12-47ED-81E1-AC7AC1DE375F}" dt="2022-11-16T09:15:26.668" v="141" actId="1076"/>
        <pc:sldMkLst>
          <pc:docMk/>
          <pc:sldMk cId="3297118263" sldId="364"/>
        </pc:sldMkLst>
        <pc:spChg chg="mod">
          <ac:chgData name="PETIT ALEXIS" userId="S::alexis.petit3_viacesi.fr#ext#@cesifr.onmicrosoft.com::9ddb9d9d-74c9-4881-9d57-d7cbd06bfa9c" providerId="AD" clId="Web-{85B22D32-EC12-47ED-81E1-AC7AC1DE375F}" dt="2022-11-16T08:50:14.958" v="103" actId="20577"/>
          <ac:spMkLst>
            <pc:docMk/>
            <pc:sldMk cId="3297118263" sldId="364"/>
            <ac:spMk id="2" creationId="{15C83BF2-EABC-D663-A9A5-C28844874CC1}"/>
          </ac:spMkLst>
        </pc:spChg>
        <pc:spChg chg="mod">
          <ac:chgData name="PETIT ALEXIS" userId="S::alexis.petit3_viacesi.fr#ext#@cesifr.onmicrosoft.com::9ddb9d9d-74c9-4881-9d57-d7cbd06bfa9c" providerId="AD" clId="Web-{85B22D32-EC12-47ED-81E1-AC7AC1DE375F}" dt="2022-11-16T09:11:35.053" v="136" actId="20577"/>
          <ac:spMkLst>
            <pc:docMk/>
            <pc:sldMk cId="3297118263" sldId="364"/>
            <ac:spMk id="3" creationId="{9CC30B35-029B-1A76-61B8-0DE9EFABC6A5}"/>
          </ac:spMkLst>
        </pc:spChg>
        <pc:picChg chg="add mod">
          <ac:chgData name="PETIT ALEXIS" userId="S::alexis.petit3_viacesi.fr#ext#@cesifr.onmicrosoft.com::9ddb9d9d-74c9-4881-9d57-d7cbd06bfa9c" providerId="AD" clId="Web-{85B22D32-EC12-47ED-81E1-AC7AC1DE375F}" dt="2022-11-16T09:15:26.668" v="141" actId="1076"/>
          <ac:picMkLst>
            <pc:docMk/>
            <pc:sldMk cId="3297118263" sldId="364"/>
            <ac:picMk id="4" creationId="{2FF086A4-6A9B-B026-7CD5-07E89F87670C}"/>
          </ac:picMkLst>
        </pc:picChg>
        <pc:picChg chg="del">
          <ac:chgData name="PETIT ALEXIS" userId="S::alexis.petit3_viacesi.fr#ext#@cesifr.onmicrosoft.com::9ddb9d9d-74c9-4881-9d57-d7cbd06bfa9c" providerId="AD" clId="Web-{85B22D32-EC12-47ED-81E1-AC7AC1DE375F}" dt="2022-11-16T09:11:52.257" v="138"/>
          <ac:picMkLst>
            <pc:docMk/>
            <pc:sldMk cId="3297118263" sldId="364"/>
            <ac:picMk id="5" creationId="{C67C6FA4-53F7-ED70-9A38-049C4196C17A}"/>
          </ac:picMkLst>
        </pc:picChg>
      </pc:sldChg>
      <pc:sldChg chg="modSp new">
        <pc:chgData name="PETIT ALEXIS" userId="S::alexis.petit3_viacesi.fr#ext#@cesifr.onmicrosoft.com::9ddb9d9d-74c9-4881-9d57-d7cbd06bfa9c" providerId="AD" clId="Web-{85B22D32-EC12-47ED-81E1-AC7AC1DE375F}" dt="2022-11-16T09:30:42.192" v="203" actId="1076"/>
        <pc:sldMkLst>
          <pc:docMk/>
          <pc:sldMk cId="3254723902" sldId="370"/>
        </pc:sldMkLst>
        <pc:spChg chg="mod">
          <ac:chgData name="PETIT ALEXIS" userId="S::alexis.petit3_viacesi.fr#ext#@cesifr.onmicrosoft.com::9ddb9d9d-74c9-4881-9d57-d7cbd06bfa9c" providerId="AD" clId="Web-{85B22D32-EC12-47ED-81E1-AC7AC1DE375F}" dt="2022-11-16T09:28:11.501" v="145" actId="20577"/>
          <ac:spMkLst>
            <pc:docMk/>
            <pc:sldMk cId="3254723902" sldId="370"/>
            <ac:spMk id="2" creationId="{E714EE54-3538-6BF4-831A-8363C0E8C9C4}"/>
          </ac:spMkLst>
        </pc:spChg>
        <pc:spChg chg="mod">
          <ac:chgData name="PETIT ALEXIS" userId="S::alexis.petit3_viacesi.fr#ext#@cesifr.onmicrosoft.com::9ddb9d9d-74c9-4881-9d57-d7cbd06bfa9c" providerId="AD" clId="Web-{85B22D32-EC12-47ED-81E1-AC7AC1DE375F}" dt="2022-11-16T09:30:42.192" v="203" actId="1076"/>
          <ac:spMkLst>
            <pc:docMk/>
            <pc:sldMk cId="3254723902" sldId="370"/>
            <ac:spMk id="3" creationId="{27D709D2-5FBF-B5CA-66BB-F397E527B86E}"/>
          </ac:spMkLst>
        </pc:spChg>
      </pc:sldChg>
      <pc:sldChg chg="modSp new">
        <pc:chgData name="PETIT ALEXIS" userId="S::alexis.petit3_viacesi.fr#ext#@cesifr.onmicrosoft.com::9ddb9d9d-74c9-4881-9d57-d7cbd06bfa9c" providerId="AD" clId="Web-{85B22D32-EC12-47ED-81E1-AC7AC1DE375F}" dt="2022-11-16T09:51:39.568" v="217" actId="20577"/>
        <pc:sldMkLst>
          <pc:docMk/>
          <pc:sldMk cId="3825769586" sldId="372"/>
        </pc:sldMkLst>
        <pc:spChg chg="mod">
          <ac:chgData name="PETIT ALEXIS" userId="S::alexis.petit3_viacesi.fr#ext#@cesifr.onmicrosoft.com::9ddb9d9d-74c9-4881-9d57-d7cbd06bfa9c" providerId="AD" clId="Web-{85B22D32-EC12-47ED-81E1-AC7AC1DE375F}" dt="2022-11-16T09:31:23.865" v="215" actId="20577"/>
          <ac:spMkLst>
            <pc:docMk/>
            <pc:sldMk cId="3825769586" sldId="372"/>
            <ac:spMk id="2" creationId="{3E868FCC-18E5-B74E-C151-3428012876E8}"/>
          </ac:spMkLst>
        </pc:spChg>
        <pc:spChg chg="mod">
          <ac:chgData name="PETIT ALEXIS" userId="S::alexis.petit3_viacesi.fr#ext#@cesifr.onmicrosoft.com::9ddb9d9d-74c9-4881-9d57-d7cbd06bfa9c" providerId="AD" clId="Web-{85B22D32-EC12-47ED-81E1-AC7AC1DE375F}" dt="2022-11-16T09:51:39.568" v="217" actId="20577"/>
          <ac:spMkLst>
            <pc:docMk/>
            <pc:sldMk cId="3825769586" sldId="372"/>
            <ac:spMk id="3" creationId="{5D686ACF-1CD3-1294-2FD7-B2B32CC94EC8}"/>
          </ac:spMkLst>
        </pc:spChg>
      </pc:sldChg>
      <pc:sldChg chg="addSp modSp new">
        <pc:chgData name="PETIT ALEXIS" userId="S::alexis.petit3_viacesi.fr#ext#@cesifr.onmicrosoft.com::9ddb9d9d-74c9-4881-9d57-d7cbd06bfa9c" providerId="AD" clId="Web-{85B22D32-EC12-47ED-81E1-AC7AC1DE375F}" dt="2022-11-16T09:56:22.840" v="238" actId="1076"/>
        <pc:sldMkLst>
          <pc:docMk/>
          <pc:sldMk cId="1217896185" sldId="376"/>
        </pc:sldMkLst>
        <pc:spChg chg="mod">
          <ac:chgData name="PETIT ALEXIS" userId="S::alexis.petit3_viacesi.fr#ext#@cesifr.onmicrosoft.com::9ddb9d9d-74c9-4881-9d57-d7cbd06bfa9c" providerId="AD" clId="Web-{85B22D32-EC12-47ED-81E1-AC7AC1DE375F}" dt="2022-11-16T09:55:06.260" v="229" actId="20577"/>
          <ac:spMkLst>
            <pc:docMk/>
            <pc:sldMk cId="1217896185" sldId="376"/>
            <ac:spMk id="2" creationId="{BC35FFFF-D844-32E9-95AC-D5F29E6C358C}"/>
          </ac:spMkLst>
        </pc:spChg>
        <pc:spChg chg="mod">
          <ac:chgData name="PETIT ALEXIS" userId="S::alexis.petit3_viacesi.fr#ext#@cesifr.onmicrosoft.com::9ddb9d9d-74c9-4881-9d57-d7cbd06bfa9c" providerId="AD" clId="Web-{85B22D32-EC12-47ED-81E1-AC7AC1DE375F}" dt="2022-11-16T09:56:20.856" v="237" actId="1076"/>
          <ac:spMkLst>
            <pc:docMk/>
            <pc:sldMk cId="1217896185" sldId="376"/>
            <ac:spMk id="3" creationId="{4FC4C3C5-D11F-8995-BD3E-6C17308DF750}"/>
          </ac:spMkLst>
        </pc:spChg>
        <pc:picChg chg="add mod">
          <ac:chgData name="PETIT ALEXIS" userId="S::alexis.petit3_viacesi.fr#ext#@cesifr.onmicrosoft.com::9ddb9d9d-74c9-4881-9d57-d7cbd06bfa9c" providerId="AD" clId="Web-{85B22D32-EC12-47ED-81E1-AC7AC1DE375F}" dt="2022-11-16T09:56:22.840" v="238" actId="1076"/>
          <ac:picMkLst>
            <pc:docMk/>
            <pc:sldMk cId="1217896185" sldId="376"/>
            <ac:picMk id="4" creationId="{8824A2DC-EB2D-4490-552D-F5C348CFE420}"/>
          </ac:picMkLst>
        </pc:picChg>
      </pc:sldChg>
      <pc:sldChg chg="addSp modSp new">
        <pc:chgData name="PETIT ALEXIS" userId="S::alexis.petit3_viacesi.fr#ext#@cesifr.onmicrosoft.com::9ddb9d9d-74c9-4881-9d57-d7cbd06bfa9c" providerId="AD" clId="Web-{85B22D32-EC12-47ED-81E1-AC7AC1DE375F}" dt="2022-11-16T10:58:03.680" v="289" actId="1076"/>
        <pc:sldMkLst>
          <pc:docMk/>
          <pc:sldMk cId="3403638912" sldId="378"/>
        </pc:sldMkLst>
        <pc:spChg chg="mod">
          <ac:chgData name="PETIT ALEXIS" userId="S::alexis.petit3_viacesi.fr#ext#@cesifr.onmicrosoft.com::9ddb9d9d-74c9-4881-9d57-d7cbd06bfa9c" providerId="AD" clId="Web-{85B22D32-EC12-47ED-81E1-AC7AC1DE375F}" dt="2022-11-16T10:07:07.481" v="253" actId="20577"/>
          <ac:spMkLst>
            <pc:docMk/>
            <pc:sldMk cId="3403638912" sldId="378"/>
            <ac:spMk id="2" creationId="{A17AAE8A-5F63-303D-9113-FC0E329330A1}"/>
          </ac:spMkLst>
        </pc:spChg>
        <pc:spChg chg="mod">
          <ac:chgData name="PETIT ALEXIS" userId="S::alexis.petit3_viacesi.fr#ext#@cesifr.onmicrosoft.com::9ddb9d9d-74c9-4881-9d57-d7cbd06bfa9c" providerId="AD" clId="Web-{85B22D32-EC12-47ED-81E1-AC7AC1DE375F}" dt="2022-11-16T10:57:57.196" v="287" actId="1076"/>
          <ac:spMkLst>
            <pc:docMk/>
            <pc:sldMk cId="3403638912" sldId="378"/>
            <ac:spMk id="3" creationId="{A4FB5FA5-CB45-D4E5-817E-E1C007BDFF9F}"/>
          </ac:spMkLst>
        </pc:spChg>
        <pc:picChg chg="add mod">
          <ac:chgData name="PETIT ALEXIS" userId="S::alexis.petit3_viacesi.fr#ext#@cesifr.onmicrosoft.com::9ddb9d9d-74c9-4881-9d57-d7cbd06bfa9c" providerId="AD" clId="Web-{85B22D32-EC12-47ED-81E1-AC7AC1DE375F}" dt="2022-11-16T10:58:03.680" v="289" actId="1076"/>
          <ac:picMkLst>
            <pc:docMk/>
            <pc:sldMk cId="3403638912" sldId="378"/>
            <ac:picMk id="4" creationId="{D8412DDD-EDDA-E69D-844C-8C80E748EF82}"/>
          </ac:picMkLst>
        </pc:picChg>
      </pc:sldChg>
      <pc:sldChg chg="modSp new">
        <pc:chgData name="PETIT ALEXIS" userId="S::alexis.petit3_viacesi.fr#ext#@cesifr.onmicrosoft.com::9ddb9d9d-74c9-4881-9d57-d7cbd06bfa9c" providerId="AD" clId="Web-{85B22D32-EC12-47ED-81E1-AC7AC1DE375F}" dt="2022-11-16T11:00:46.207" v="291" actId="20577"/>
        <pc:sldMkLst>
          <pc:docMk/>
          <pc:sldMk cId="32494016" sldId="384"/>
        </pc:sldMkLst>
        <pc:spChg chg="mod">
          <ac:chgData name="PETIT ALEXIS" userId="S::alexis.petit3_viacesi.fr#ext#@cesifr.onmicrosoft.com::9ddb9d9d-74c9-4881-9d57-d7cbd06bfa9c" providerId="AD" clId="Web-{85B22D32-EC12-47ED-81E1-AC7AC1DE375F}" dt="2022-11-16T10:56:02.344" v="285" actId="20577"/>
          <ac:spMkLst>
            <pc:docMk/>
            <pc:sldMk cId="32494016" sldId="384"/>
            <ac:spMk id="2" creationId="{0A66796B-D3C5-387E-531D-E0939C76D9D7}"/>
          </ac:spMkLst>
        </pc:spChg>
        <pc:spChg chg="mod">
          <ac:chgData name="PETIT ALEXIS" userId="S::alexis.petit3_viacesi.fr#ext#@cesifr.onmicrosoft.com::9ddb9d9d-74c9-4881-9d57-d7cbd06bfa9c" providerId="AD" clId="Web-{85B22D32-EC12-47ED-81E1-AC7AC1DE375F}" dt="2022-11-16T11:00:46.207" v="291" actId="20577"/>
          <ac:spMkLst>
            <pc:docMk/>
            <pc:sldMk cId="32494016" sldId="384"/>
            <ac:spMk id="3" creationId="{1977ACFB-5CA8-C6F6-234B-4E255E88B64E}"/>
          </ac:spMkLst>
        </pc:spChg>
      </pc:sldChg>
      <pc:sldChg chg="addSp modSp new">
        <pc:chgData name="PETIT ALEXIS" userId="S::alexis.petit3_viacesi.fr#ext#@cesifr.onmicrosoft.com::9ddb9d9d-74c9-4881-9d57-d7cbd06bfa9c" providerId="AD" clId="Web-{85B22D32-EC12-47ED-81E1-AC7AC1DE375F}" dt="2022-11-16T11:03:57.205" v="324" actId="1076"/>
        <pc:sldMkLst>
          <pc:docMk/>
          <pc:sldMk cId="1566583441" sldId="386"/>
        </pc:sldMkLst>
        <pc:spChg chg="mod">
          <ac:chgData name="PETIT ALEXIS" userId="S::alexis.petit3_viacesi.fr#ext#@cesifr.onmicrosoft.com::9ddb9d9d-74c9-4881-9d57-d7cbd06bfa9c" providerId="AD" clId="Web-{85B22D32-EC12-47ED-81E1-AC7AC1DE375F}" dt="2022-11-16T11:01:59.166" v="313" actId="20577"/>
          <ac:spMkLst>
            <pc:docMk/>
            <pc:sldMk cId="1566583441" sldId="386"/>
            <ac:spMk id="2" creationId="{992CEFBC-8BD8-F4C6-04DF-861528B5F7FE}"/>
          </ac:spMkLst>
        </pc:spChg>
        <pc:spChg chg="mod">
          <ac:chgData name="PETIT ALEXIS" userId="S::alexis.petit3_viacesi.fr#ext#@cesifr.onmicrosoft.com::9ddb9d9d-74c9-4881-9d57-d7cbd06bfa9c" providerId="AD" clId="Web-{85B22D32-EC12-47ED-81E1-AC7AC1DE375F}" dt="2022-11-16T11:03:45.298" v="318" actId="1076"/>
          <ac:spMkLst>
            <pc:docMk/>
            <pc:sldMk cId="1566583441" sldId="386"/>
            <ac:spMk id="3" creationId="{F684247F-1E72-3B87-313E-EE47FCAD7287}"/>
          </ac:spMkLst>
        </pc:spChg>
        <pc:picChg chg="add mod">
          <ac:chgData name="PETIT ALEXIS" userId="S::alexis.petit3_viacesi.fr#ext#@cesifr.onmicrosoft.com::9ddb9d9d-74c9-4881-9d57-d7cbd06bfa9c" providerId="AD" clId="Web-{85B22D32-EC12-47ED-81E1-AC7AC1DE375F}" dt="2022-11-16T11:03:57.205" v="324" actId="1076"/>
          <ac:picMkLst>
            <pc:docMk/>
            <pc:sldMk cId="1566583441" sldId="386"/>
            <ac:picMk id="4" creationId="{0457CC73-CF12-F338-DC36-15FC38380AA1}"/>
          </ac:picMkLst>
        </pc:picChg>
      </pc:sldChg>
      <pc:sldChg chg="modSp new">
        <pc:chgData name="PETIT ALEXIS" userId="S::alexis.petit3_viacesi.fr#ext#@cesifr.onmicrosoft.com::9ddb9d9d-74c9-4881-9d57-d7cbd06bfa9c" providerId="AD" clId="Web-{85B22D32-EC12-47ED-81E1-AC7AC1DE375F}" dt="2022-11-16T11:09:53.214" v="383" actId="20577"/>
        <pc:sldMkLst>
          <pc:docMk/>
          <pc:sldMk cId="675723053" sldId="387"/>
        </pc:sldMkLst>
        <pc:spChg chg="mod">
          <ac:chgData name="PETIT ALEXIS" userId="S::alexis.petit3_viacesi.fr#ext#@cesifr.onmicrosoft.com::9ddb9d9d-74c9-4881-9d57-d7cbd06bfa9c" providerId="AD" clId="Web-{85B22D32-EC12-47ED-81E1-AC7AC1DE375F}" dt="2022-11-16T11:09:53.214" v="383" actId="20577"/>
          <ac:spMkLst>
            <pc:docMk/>
            <pc:sldMk cId="675723053" sldId="387"/>
            <ac:spMk id="2" creationId="{EE2A824F-CADC-740C-627E-78B27CA2C3BC}"/>
          </ac:spMkLst>
        </pc:spChg>
        <pc:spChg chg="mod">
          <ac:chgData name="PETIT ALEXIS" userId="S::alexis.petit3_viacesi.fr#ext#@cesifr.onmicrosoft.com::9ddb9d9d-74c9-4881-9d57-d7cbd06bfa9c" providerId="AD" clId="Web-{85B22D32-EC12-47ED-81E1-AC7AC1DE375F}" dt="2022-11-16T11:07:37.752" v="381" actId="20577"/>
          <ac:spMkLst>
            <pc:docMk/>
            <pc:sldMk cId="675723053" sldId="387"/>
            <ac:spMk id="3" creationId="{99DE3BB2-E5FE-B5DD-2068-65DA8AEE4D80}"/>
          </ac:spMkLst>
        </pc:spChg>
      </pc:sldChg>
      <pc:sldChg chg="modSp new">
        <pc:chgData name="PETIT ALEXIS" userId="S::alexis.petit3_viacesi.fr#ext#@cesifr.onmicrosoft.com::9ddb9d9d-74c9-4881-9d57-d7cbd06bfa9c" providerId="AD" clId="Web-{85B22D32-EC12-47ED-81E1-AC7AC1DE375F}" dt="2022-11-16T12:40:01.022" v="396" actId="1076"/>
        <pc:sldMkLst>
          <pc:docMk/>
          <pc:sldMk cId="1276779534" sldId="388"/>
        </pc:sldMkLst>
        <pc:spChg chg="mod">
          <ac:chgData name="PETIT ALEXIS" userId="S::alexis.petit3_viacesi.fr#ext#@cesifr.onmicrosoft.com::9ddb9d9d-74c9-4881-9d57-d7cbd06bfa9c" providerId="AD" clId="Web-{85B22D32-EC12-47ED-81E1-AC7AC1DE375F}" dt="2022-11-16T11:12:13.615" v="391" actId="20577"/>
          <ac:spMkLst>
            <pc:docMk/>
            <pc:sldMk cId="1276779534" sldId="388"/>
            <ac:spMk id="2" creationId="{11B1C7FB-B9BD-263B-7C66-D199019DAF8F}"/>
          </ac:spMkLst>
        </pc:spChg>
        <pc:spChg chg="mod">
          <ac:chgData name="PETIT ALEXIS" userId="S::alexis.petit3_viacesi.fr#ext#@cesifr.onmicrosoft.com::9ddb9d9d-74c9-4881-9d57-d7cbd06bfa9c" providerId="AD" clId="Web-{85B22D32-EC12-47ED-81E1-AC7AC1DE375F}" dt="2022-11-16T12:40:01.022" v="396" actId="1076"/>
          <ac:spMkLst>
            <pc:docMk/>
            <pc:sldMk cId="1276779534" sldId="388"/>
            <ac:spMk id="3" creationId="{ABD91369-DA81-F611-119C-AA4409492AE5}"/>
          </ac:spMkLst>
        </pc:spChg>
      </pc:sldChg>
      <pc:sldChg chg="modSp new">
        <pc:chgData name="PETIT ALEXIS" userId="S::alexis.petit3_viacesi.fr#ext#@cesifr.onmicrosoft.com::9ddb9d9d-74c9-4881-9d57-d7cbd06bfa9c" providerId="AD" clId="Web-{85B22D32-EC12-47ED-81E1-AC7AC1DE375F}" dt="2022-11-16T12:46:26.269" v="536" actId="14100"/>
        <pc:sldMkLst>
          <pc:docMk/>
          <pc:sldMk cId="3399315700" sldId="391"/>
        </pc:sldMkLst>
        <pc:spChg chg="mod">
          <ac:chgData name="PETIT ALEXIS" userId="S::alexis.petit3_viacesi.fr#ext#@cesifr.onmicrosoft.com::9ddb9d9d-74c9-4881-9d57-d7cbd06bfa9c" providerId="AD" clId="Web-{85B22D32-EC12-47ED-81E1-AC7AC1DE375F}" dt="2022-11-16T12:40:30.898" v="398" actId="20577"/>
          <ac:spMkLst>
            <pc:docMk/>
            <pc:sldMk cId="3399315700" sldId="391"/>
            <ac:spMk id="2" creationId="{4C99DFBA-C5A2-D0ED-C531-F0899CE1255D}"/>
          </ac:spMkLst>
        </pc:spChg>
        <pc:spChg chg="mod">
          <ac:chgData name="PETIT ALEXIS" userId="S::alexis.petit3_viacesi.fr#ext#@cesifr.onmicrosoft.com::9ddb9d9d-74c9-4881-9d57-d7cbd06bfa9c" providerId="AD" clId="Web-{85B22D32-EC12-47ED-81E1-AC7AC1DE375F}" dt="2022-11-16T12:46:26.269" v="536" actId="14100"/>
          <ac:spMkLst>
            <pc:docMk/>
            <pc:sldMk cId="3399315700" sldId="391"/>
            <ac:spMk id="3" creationId="{C133A82F-8300-190B-0989-12191A5143A2}"/>
          </ac:spMkLst>
        </pc:spChg>
      </pc:sldChg>
      <pc:sldChg chg="modSp new">
        <pc:chgData name="PETIT ALEXIS" userId="S::alexis.petit3_viacesi.fr#ext#@cesifr.onmicrosoft.com::9ddb9d9d-74c9-4881-9d57-d7cbd06bfa9c" providerId="AD" clId="Web-{85B22D32-EC12-47ED-81E1-AC7AC1DE375F}" dt="2022-11-16T12:59:47.530" v="637" actId="1076"/>
        <pc:sldMkLst>
          <pc:docMk/>
          <pc:sldMk cId="1284463282" sldId="392"/>
        </pc:sldMkLst>
        <pc:spChg chg="mod">
          <ac:chgData name="PETIT ALEXIS" userId="S::alexis.petit3_viacesi.fr#ext#@cesifr.onmicrosoft.com::9ddb9d9d-74c9-4881-9d57-d7cbd06bfa9c" providerId="AD" clId="Web-{85B22D32-EC12-47ED-81E1-AC7AC1DE375F}" dt="2022-11-16T12:53:33.096" v="542" actId="20577"/>
          <ac:spMkLst>
            <pc:docMk/>
            <pc:sldMk cId="1284463282" sldId="392"/>
            <ac:spMk id="2" creationId="{7AE5B241-A586-3C38-80A9-8EC95C5D7FD0}"/>
          </ac:spMkLst>
        </pc:spChg>
        <pc:spChg chg="mod">
          <ac:chgData name="PETIT ALEXIS" userId="S::alexis.petit3_viacesi.fr#ext#@cesifr.onmicrosoft.com::9ddb9d9d-74c9-4881-9d57-d7cbd06bfa9c" providerId="AD" clId="Web-{85B22D32-EC12-47ED-81E1-AC7AC1DE375F}" dt="2022-11-16T12:59:47.530" v="637" actId="1076"/>
          <ac:spMkLst>
            <pc:docMk/>
            <pc:sldMk cId="1284463282" sldId="392"/>
            <ac:spMk id="3" creationId="{59E5B398-EAF9-3B99-8B76-40B4973BDE4C}"/>
          </ac:spMkLst>
        </pc:spChg>
      </pc:sldChg>
      <pc:sldChg chg="modSp add ord replId">
        <pc:chgData name="PETIT ALEXIS" userId="S::alexis.petit3_viacesi.fr#ext#@cesifr.onmicrosoft.com::9ddb9d9d-74c9-4881-9d57-d7cbd06bfa9c" providerId="AD" clId="Web-{85B22D32-EC12-47ED-81E1-AC7AC1DE375F}" dt="2022-11-16T13:01:12.439" v="638" actId="1076"/>
        <pc:sldMkLst>
          <pc:docMk/>
          <pc:sldMk cId="1535231325" sldId="393"/>
        </pc:sldMkLst>
        <pc:spChg chg="mod">
          <ac:chgData name="PETIT ALEXIS" userId="S::alexis.petit3_viacesi.fr#ext#@cesifr.onmicrosoft.com::9ddb9d9d-74c9-4881-9d57-d7cbd06bfa9c" providerId="AD" clId="Web-{85B22D32-EC12-47ED-81E1-AC7AC1DE375F}" dt="2022-11-16T12:55:23.756" v="551" actId="20577"/>
          <ac:spMkLst>
            <pc:docMk/>
            <pc:sldMk cId="1535231325" sldId="393"/>
            <ac:spMk id="2" creationId="{4C99DFBA-C5A2-D0ED-C531-F0899CE1255D}"/>
          </ac:spMkLst>
        </pc:spChg>
        <pc:spChg chg="mod">
          <ac:chgData name="PETIT ALEXIS" userId="S::alexis.petit3_viacesi.fr#ext#@cesifr.onmicrosoft.com::9ddb9d9d-74c9-4881-9d57-d7cbd06bfa9c" providerId="AD" clId="Web-{85B22D32-EC12-47ED-81E1-AC7AC1DE375F}" dt="2022-11-16T13:01:12.439" v="638" actId="1076"/>
          <ac:spMkLst>
            <pc:docMk/>
            <pc:sldMk cId="1535231325" sldId="393"/>
            <ac:spMk id="3" creationId="{C133A82F-8300-190B-0989-12191A5143A2}"/>
          </ac:spMkLst>
        </pc:spChg>
      </pc:sldChg>
      <pc:sldChg chg="delSp modSp add replId">
        <pc:chgData name="PETIT ALEXIS" userId="S::alexis.petit3_viacesi.fr#ext#@cesifr.onmicrosoft.com::9ddb9d9d-74c9-4881-9d57-d7cbd06bfa9c" providerId="AD" clId="Web-{85B22D32-EC12-47ED-81E1-AC7AC1DE375F}" dt="2022-11-16T13:20:45.166" v="744"/>
        <pc:sldMkLst>
          <pc:docMk/>
          <pc:sldMk cId="3121299101" sldId="395"/>
        </pc:sldMkLst>
        <pc:spChg chg="mod">
          <ac:chgData name="PETIT ALEXIS" userId="S::alexis.petit3_viacesi.fr#ext#@cesifr.onmicrosoft.com::9ddb9d9d-74c9-4881-9d57-d7cbd06bfa9c" providerId="AD" clId="Web-{85B22D32-EC12-47ED-81E1-AC7AC1DE375F}" dt="2022-11-16T13:01:42.456" v="658" actId="20577"/>
          <ac:spMkLst>
            <pc:docMk/>
            <pc:sldMk cId="3121299101" sldId="395"/>
            <ac:spMk id="2" creationId="{4C99DFBA-C5A2-D0ED-C531-F0899CE1255D}"/>
          </ac:spMkLst>
        </pc:spChg>
        <pc:spChg chg="mod">
          <ac:chgData name="PETIT ALEXIS" userId="S::alexis.petit3_viacesi.fr#ext#@cesifr.onmicrosoft.com::9ddb9d9d-74c9-4881-9d57-d7cbd06bfa9c" providerId="AD" clId="Web-{85B22D32-EC12-47ED-81E1-AC7AC1DE375F}" dt="2022-11-16T13:20:21.775" v="743" actId="20577"/>
          <ac:spMkLst>
            <pc:docMk/>
            <pc:sldMk cId="3121299101" sldId="395"/>
            <ac:spMk id="3" creationId="{C133A82F-8300-190B-0989-12191A5143A2}"/>
          </ac:spMkLst>
        </pc:spChg>
        <pc:spChg chg="del">
          <ac:chgData name="PETIT ALEXIS" userId="S::alexis.petit3_viacesi.fr#ext#@cesifr.onmicrosoft.com::9ddb9d9d-74c9-4881-9d57-d7cbd06bfa9c" providerId="AD" clId="Web-{85B22D32-EC12-47ED-81E1-AC7AC1DE375F}" dt="2022-11-16T13:20:45.166" v="744"/>
          <ac:spMkLst>
            <pc:docMk/>
            <pc:sldMk cId="3121299101" sldId="395"/>
            <ac:spMk id="4" creationId="{55162391-C030-A630-21F9-B668A656B6FD}"/>
          </ac:spMkLst>
        </pc:spChg>
      </pc:sldChg>
      <pc:sldChg chg="modSp add replId">
        <pc:chgData name="PETIT ALEXIS" userId="S::alexis.petit3_viacesi.fr#ext#@cesifr.onmicrosoft.com::9ddb9d9d-74c9-4881-9d57-d7cbd06bfa9c" providerId="AD" clId="Web-{85B22D32-EC12-47ED-81E1-AC7AC1DE375F}" dt="2022-11-16T13:04:38.681" v="678" actId="20577"/>
        <pc:sldMkLst>
          <pc:docMk/>
          <pc:sldMk cId="409123784" sldId="396"/>
        </pc:sldMkLst>
        <pc:spChg chg="mod">
          <ac:chgData name="PETIT ALEXIS" userId="S::alexis.petit3_viacesi.fr#ext#@cesifr.onmicrosoft.com::9ddb9d9d-74c9-4881-9d57-d7cbd06bfa9c" providerId="AD" clId="Web-{85B22D32-EC12-47ED-81E1-AC7AC1DE375F}" dt="2022-11-16T13:01:40.362" v="656" actId="20577"/>
          <ac:spMkLst>
            <pc:docMk/>
            <pc:sldMk cId="409123784" sldId="396"/>
            <ac:spMk id="2" creationId="{7AE5B241-A586-3C38-80A9-8EC95C5D7FD0}"/>
          </ac:spMkLst>
        </pc:spChg>
        <pc:spChg chg="mod">
          <ac:chgData name="PETIT ALEXIS" userId="S::alexis.petit3_viacesi.fr#ext#@cesifr.onmicrosoft.com::9ddb9d9d-74c9-4881-9d57-d7cbd06bfa9c" providerId="AD" clId="Web-{85B22D32-EC12-47ED-81E1-AC7AC1DE375F}" dt="2022-11-16T13:04:38.681" v="678" actId="20577"/>
          <ac:spMkLst>
            <pc:docMk/>
            <pc:sldMk cId="409123784" sldId="396"/>
            <ac:spMk id="3" creationId="{59E5B398-EAF9-3B99-8B76-40B4973BDE4C}"/>
          </ac:spMkLst>
        </pc:spChg>
      </pc:sldChg>
      <pc:sldChg chg="modSp add replId">
        <pc:chgData name="PETIT ALEXIS" userId="S::alexis.petit3_viacesi.fr#ext#@cesifr.onmicrosoft.com::9ddb9d9d-74c9-4881-9d57-d7cbd06bfa9c" providerId="AD" clId="Web-{85B22D32-EC12-47ED-81E1-AC7AC1DE375F}" dt="2022-11-16T13:11:12.194" v="716" actId="20577"/>
        <pc:sldMkLst>
          <pc:docMk/>
          <pc:sldMk cId="2318151112" sldId="397"/>
        </pc:sldMkLst>
        <pc:spChg chg="mod">
          <ac:chgData name="PETIT ALEXIS" userId="S::alexis.petit3_viacesi.fr#ext#@cesifr.onmicrosoft.com::9ddb9d9d-74c9-4881-9d57-d7cbd06bfa9c" providerId="AD" clId="Web-{85B22D32-EC12-47ED-81E1-AC7AC1DE375F}" dt="2022-11-16T13:11:12.194" v="716" actId="20577"/>
          <ac:spMkLst>
            <pc:docMk/>
            <pc:sldMk cId="2318151112" sldId="397"/>
            <ac:spMk id="2" creationId="{4C99DFBA-C5A2-D0ED-C531-F0899CE1255D}"/>
          </ac:spMkLst>
        </pc:spChg>
      </pc:sldChg>
      <pc:sldChg chg="modSp add replId">
        <pc:chgData name="PETIT ALEXIS" userId="S::alexis.petit3_viacesi.fr#ext#@cesifr.onmicrosoft.com::9ddb9d9d-74c9-4881-9d57-d7cbd06bfa9c" providerId="AD" clId="Web-{85B22D32-EC12-47ED-81E1-AC7AC1DE375F}" dt="2022-11-16T15:33:54.606" v="745" actId="14100"/>
        <pc:sldMkLst>
          <pc:docMk/>
          <pc:sldMk cId="1178905706" sldId="398"/>
        </pc:sldMkLst>
        <pc:spChg chg="mod">
          <ac:chgData name="PETIT ALEXIS" userId="S::alexis.petit3_viacesi.fr#ext#@cesifr.onmicrosoft.com::9ddb9d9d-74c9-4881-9d57-d7cbd06bfa9c" providerId="AD" clId="Web-{85B22D32-EC12-47ED-81E1-AC7AC1DE375F}" dt="2022-11-16T13:11:10.850" v="715" actId="20577"/>
          <ac:spMkLst>
            <pc:docMk/>
            <pc:sldMk cId="1178905706" sldId="398"/>
            <ac:spMk id="2" creationId="{7AE5B241-A586-3C38-80A9-8EC95C5D7FD0}"/>
          </ac:spMkLst>
        </pc:spChg>
        <pc:spChg chg="mod">
          <ac:chgData name="PETIT ALEXIS" userId="S::alexis.petit3_viacesi.fr#ext#@cesifr.onmicrosoft.com::9ddb9d9d-74c9-4881-9d57-d7cbd06bfa9c" providerId="AD" clId="Web-{85B22D32-EC12-47ED-81E1-AC7AC1DE375F}" dt="2022-11-16T15:33:54.606" v="745" actId="14100"/>
          <ac:spMkLst>
            <pc:docMk/>
            <pc:sldMk cId="1178905706" sldId="398"/>
            <ac:spMk id="3" creationId="{59E5B398-EAF9-3B99-8B76-40B4973BDE4C}"/>
          </ac:spMkLst>
        </pc:spChg>
      </pc:sldChg>
    </pc:docChg>
  </pc:docChgLst>
  <pc:docChgLst>
    <pc:chgData name="Gaultier LARGE" userId="0db51674e3edcb77" providerId="LiveId" clId="{39D69D36-1B4A-4B5C-9AD0-437322592574}"/>
    <pc:docChg chg="undo custSel modSld">
      <pc:chgData name="Gaultier LARGE" userId="0db51674e3edcb77" providerId="LiveId" clId="{39D69D36-1B4A-4B5C-9AD0-437322592574}" dt="2023-03-30T11:30:08.088" v="667" actId="20577"/>
      <pc:docMkLst>
        <pc:docMk/>
      </pc:docMkLst>
      <pc:sldChg chg="modSp mod">
        <pc:chgData name="Gaultier LARGE" userId="0db51674e3edcb77" providerId="LiveId" clId="{39D69D36-1B4A-4B5C-9AD0-437322592574}" dt="2023-03-29T06:52:31.717" v="0" actId="20577"/>
        <pc:sldMkLst>
          <pc:docMk/>
          <pc:sldMk cId="897027646" sldId="257"/>
        </pc:sldMkLst>
        <pc:spChg chg="mod">
          <ac:chgData name="Gaultier LARGE" userId="0db51674e3edcb77" providerId="LiveId" clId="{39D69D36-1B4A-4B5C-9AD0-437322592574}" dt="2023-03-29T06:52:31.717" v="0" actId="20577"/>
          <ac:spMkLst>
            <pc:docMk/>
            <pc:sldMk cId="897027646" sldId="257"/>
            <ac:spMk id="5" creationId="{5B764E43-6EA0-D7E7-3019-950EA15F44E8}"/>
          </ac:spMkLst>
        </pc:spChg>
      </pc:sldChg>
      <pc:sldChg chg="modSp mod">
        <pc:chgData name="Gaultier LARGE" userId="0db51674e3edcb77" providerId="LiveId" clId="{39D69D36-1B4A-4B5C-9AD0-437322592574}" dt="2023-03-29T10:56:53.784" v="280" actId="20577"/>
        <pc:sldMkLst>
          <pc:docMk/>
          <pc:sldMk cId="4238658785" sldId="354"/>
        </pc:sldMkLst>
        <pc:spChg chg="mod">
          <ac:chgData name="Gaultier LARGE" userId="0db51674e3edcb77" providerId="LiveId" clId="{39D69D36-1B4A-4B5C-9AD0-437322592574}" dt="2023-03-29T10:56:53.784" v="280" actId="20577"/>
          <ac:spMkLst>
            <pc:docMk/>
            <pc:sldMk cId="4238658785" sldId="354"/>
            <ac:spMk id="3" creationId="{B96533CD-EAFE-4591-158A-E25FB5C58A35}"/>
          </ac:spMkLst>
        </pc:spChg>
      </pc:sldChg>
      <pc:sldChg chg="modSp mod">
        <pc:chgData name="Gaultier LARGE" userId="0db51674e3edcb77" providerId="LiveId" clId="{39D69D36-1B4A-4B5C-9AD0-437322592574}" dt="2023-03-29T10:58:23.326" v="297"/>
        <pc:sldMkLst>
          <pc:docMk/>
          <pc:sldMk cId="2310914314" sldId="355"/>
        </pc:sldMkLst>
        <pc:spChg chg="mod">
          <ac:chgData name="Gaultier LARGE" userId="0db51674e3edcb77" providerId="LiveId" clId="{39D69D36-1B4A-4B5C-9AD0-437322592574}" dt="2023-03-29T10:58:23.326" v="297"/>
          <ac:spMkLst>
            <pc:docMk/>
            <pc:sldMk cId="2310914314" sldId="355"/>
            <ac:spMk id="3" creationId="{AB4D6CEF-ED2B-66BD-EB35-29274E057104}"/>
          </ac:spMkLst>
        </pc:spChg>
      </pc:sldChg>
      <pc:sldChg chg="modSp mod">
        <pc:chgData name="Gaultier LARGE" userId="0db51674e3edcb77" providerId="LiveId" clId="{39D69D36-1B4A-4B5C-9AD0-437322592574}" dt="2023-03-29T11:39:48.744" v="650" actId="20577"/>
        <pc:sldMkLst>
          <pc:docMk/>
          <pc:sldMk cId="2716547694" sldId="373"/>
        </pc:sldMkLst>
        <pc:spChg chg="mod">
          <ac:chgData name="Gaultier LARGE" userId="0db51674e3edcb77" providerId="LiveId" clId="{39D69D36-1B4A-4B5C-9AD0-437322592574}" dt="2023-03-29T11:39:48.744" v="650" actId="20577"/>
          <ac:spMkLst>
            <pc:docMk/>
            <pc:sldMk cId="2716547694" sldId="373"/>
            <ac:spMk id="5" creationId="{91CF211C-A963-567A-EA41-558C80950FED}"/>
          </ac:spMkLst>
        </pc:spChg>
      </pc:sldChg>
      <pc:sldChg chg="modSp mod">
        <pc:chgData name="Gaultier LARGE" userId="0db51674e3edcb77" providerId="LiveId" clId="{39D69D36-1B4A-4B5C-9AD0-437322592574}" dt="2023-03-29T14:06:14.470" v="656" actId="403"/>
        <pc:sldMkLst>
          <pc:docMk/>
          <pc:sldMk cId="1961903185" sldId="376"/>
        </pc:sldMkLst>
        <pc:spChg chg="mod">
          <ac:chgData name="Gaultier LARGE" userId="0db51674e3edcb77" providerId="LiveId" clId="{39D69D36-1B4A-4B5C-9AD0-437322592574}" dt="2023-03-29T14:06:14.470" v="656" actId="403"/>
          <ac:spMkLst>
            <pc:docMk/>
            <pc:sldMk cId="1961903185" sldId="376"/>
            <ac:spMk id="5" creationId="{91CF211C-A963-567A-EA41-558C80950FED}"/>
          </ac:spMkLst>
        </pc:spChg>
      </pc:sldChg>
      <pc:sldChg chg="modSp">
        <pc:chgData name="Gaultier LARGE" userId="0db51674e3edcb77" providerId="LiveId" clId="{39D69D36-1B4A-4B5C-9AD0-437322592574}" dt="2023-03-29T06:52:50.877" v="1" actId="20577"/>
        <pc:sldMkLst>
          <pc:docMk/>
          <pc:sldMk cId="2637349210" sldId="386"/>
        </pc:sldMkLst>
        <pc:spChg chg="mod">
          <ac:chgData name="Gaultier LARGE" userId="0db51674e3edcb77" providerId="LiveId" clId="{39D69D36-1B4A-4B5C-9AD0-437322592574}" dt="2023-03-29T06:52:50.877" v="1" actId="20577"/>
          <ac:spMkLst>
            <pc:docMk/>
            <pc:sldMk cId="2637349210" sldId="386"/>
            <ac:spMk id="4" creationId="{6072360B-D401-FD0B-16EE-3C470BBB3D2B}"/>
          </ac:spMkLst>
        </pc:spChg>
      </pc:sldChg>
      <pc:sldChg chg="modSp mod">
        <pc:chgData name="Gaultier LARGE" userId="0db51674e3edcb77" providerId="LiveId" clId="{39D69D36-1B4A-4B5C-9AD0-437322592574}" dt="2023-03-29T14:24:53.657" v="660" actId="20577"/>
        <pc:sldMkLst>
          <pc:docMk/>
          <pc:sldMk cId="3193084537" sldId="411"/>
        </pc:sldMkLst>
        <pc:spChg chg="mod">
          <ac:chgData name="Gaultier LARGE" userId="0db51674e3edcb77" providerId="LiveId" clId="{39D69D36-1B4A-4B5C-9AD0-437322592574}" dt="2023-03-29T14:24:53.657" v="660" actId="20577"/>
          <ac:spMkLst>
            <pc:docMk/>
            <pc:sldMk cId="3193084537" sldId="411"/>
            <ac:spMk id="4" creationId="{010B1B5B-E003-9BDF-B0F5-73D6D1852FF0}"/>
          </ac:spMkLst>
        </pc:spChg>
      </pc:sldChg>
      <pc:sldChg chg="modSp mod">
        <pc:chgData name="Gaultier LARGE" userId="0db51674e3edcb77" providerId="LiveId" clId="{39D69D36-1B4A-4B5C-9AD0-437322592574}" dt="2023-03-30T07:10:50.602" v="663" actId="403"/>
        <pc:sldMkLst>
          <pc:docMk/>
          <pc:sldMk cId="1683574462" sldId="413"/>
        </pc:sldMkLst>
        <pc:spChg chg="mod">
          <ac:chgData name="Gaultier LARGE" userId="0db51674e3edcb77" providerId="LiveId" clId="{39D69D36-1B4A-4B5C-9AD0-437322592574}" dt="2023-03-30T07:10:46.460" v="661" actId="20577"/>
          <ac:spMkLst>
            <pc:docMk/>
            <pc:sldMk cId="1683574462" sldId="413"/>
            <ac:spMk id="4" creationId="{207E35FA-10B7-2E02-2E1B-760CBD34DB15}"/>
          </ac:spMkLst>
        </pc:spChg>
        <pc:spChg chg="mod">
          <ac:chgData name="Gaultier LARGE" userId="0db51674e3edcb77" providerId="LiveId" clId="{39D69D36-1B4A-4B5C-9AD0-437322592574}" dt="2023-03-30T07:10:50.602" v="663" actId="403"/>
          <ac:spMkLst>
            <pc:docMk/>
            <pc:sldMk cId="1683574462" sldId="413"/>
            <ac:spMk id="5" creationId="{91CF211C-A963-567A-EA41-558C80950FED}"/>
          </ac:spMkLst>
        </pc:spChg>
      </pc:sldChg>
      <pc:sldChg chg="modSp mod">
        <pc:chgData name="Gaultier LARGE" userId="0db51674e3edcb77" providerId="LiveId" clId="{39D69D36-1B4A-4B5C-9AD0-437322592574}" dt="2023-03-29T07:00:11.044" v="28" actId="207"/>
        <pc:sldMkLst>
          <pc:docMk/>
          <pc:sldMk cId="1663815526" sldId="432"/>
        </pc:sldMkLst>
        <pc:spChg chg="mod">
          <ac:chgData name="Gaultier LARGE" userId="0db51674e3edcb77" providerId="LiveId" clId="{39D69D36-1B4A-4B5C-9AD0-437322592574}" dt="2023-03-29T07:00:11.044" v="28" actId="207"/>
          <ac:spMkLst>
            <pc:docMk/>
            <pc:sldMk cId="1663815526" sldId="432"/>
            <ac:spMk id="3" creationId="{58A02709-64B5-6AD4-B46B-85A92C7BF6C2}"/>
          </ac:spMkLst>
        </pc:spChg>
        <pc:spChg chg="mod">
          <ac:chgData name="Gaultier LARGE" userId="0db51674e3edcb77" providerId="LiveId" clId="{39D69D36-1B4A-4B5C-9AD0-437322592574}" dt="2023-03-29T07:00:04.137" v="27" actId="1076"/>
          <ac:spMkLst>
            <pc:docMk/>
            <pc:sldMk cId="1663815526" sldId="432"/>
            <ac:spMk id="5" creationId="{C573DA77-8142-2541-FF30-009ECCB3AFDC}"/>
          </ac:spMkLst>
        </pc:spChg>
        <pc:picChg chg="mod">
          <ac:chgData name="Gaultier LARGE" userId="0db51674e3edcb77" providerId="LiveId" clId="{39D69D36-1B4A-4B5C-9AD0-437322592574}" dt="2023-03-29T06:59:56.344" v="26" actId="1076"/>
          <ac:picMkLst>
            <pc:docMk/>
            <pc:sldMk cId="1663815526" sldId="432"/>
            <ac:picMk id="11274" creationId="{3091B89E-8FC5-BC8E-F8D1-A34B236948C2}"/>
          </ac:picMkLst>
        </pc:picChg>
      </pc:sldChg>
      <pc:sldChg chg="modSp mod">
        <pc:chgData name="Gaultier LARGE" userId="0db51674e3edcb77" providerId="LiveId" clId="{39D69D36-1B4A-4B5C-9AD0-437322592574}" dt="2023-03-29T06:53:13.199" v="3" actId="207"/>
        <pc:sldMkLst>
          <pc:docMk/>
          <pc:sldMk cId="1837073985" sldId="443"/>
        </pc:sldMkLst>
        <pc:graphicFrameChg chg="modGraphic">
          <ac:chgData name="Gaultier LARGE" userId="0db51674e3edcb77" providerId="LiveId" clId="{39D69D36-1B4A-4B5C-9AD0-437322592574}" dt="2023-03-29T06:53:13.199" v="3" actId="207"/>
          <ac:graphicFrameMkLst>
            <pc:docMk/>
            <pc:sldMk cId="1837073985" sldId="443"/>
            <ac:graphicFrameMk id="4" creationId="{CDBF71B0-5BD7-736F-4160-243CA860AF8F}"/>
          </ac:graphicFrameMkLst>
        </pc:graphicFrameChg>
      </pc:sldChg>
      <pc:sldChg chg="modSp mod">
        <pc:chgData name="Gaultier LARGE" userId="0db51674e3edcb77" providerId="LiveId" clId="{39D69D36-1B4A-4B5C-9AD0-437322592574}" dt="2023-03-30T11:30:08.088" v="667" actId="20577"/>
        <pc:sldMkLst>
          <pc:docMk/>
          <pc:sldMk cId="998513334" sldId="455"/>
        </pc:sldMkLst>
        <pc:spChg chg="mod">
          <ac:chgData name="Gaultier LARGE" userId="0db51674e3edcb77" providerId="LiveId" clId="{39D69D36-1B4A-4B5C-9AD0-437322592574}" dt="2023-03-30T11:30:08.088" v="667" actId="20577"/>
          <ac:spMkLst>
            <pc:docMk/>
            <pc:sldMk cId="998513334" sldId="455"/>
            <ac:spMk id="3" creationId="{65AE6DA2-1C22-F683-A70C-BE1044E73DBC}"/>
          </ac:spMkLst>
        </pc:spChg>
      </pc:sldChg>
      <pc:sldChg chg="modSp mod">
        <pc:chgData name="Gaultier LARGE" userId="0db51674e3edcb77" providerId="LiveId" clId="{39D69D36-1B4A-4B5C-9AD0-437322592574}" dt="2023-03-29T07:03:01.586" v="279" actId="20577"/>
        <pc:sldMkLst>
          <pc:docMk/>
          <pc:sldMk cId="3395373845" sldId="457"/>
        </pc:sldMkLst>
        <pc:spChg chg="mod">
          <ac:chgData name="Gaultier LARGE" userId="0db51674e3edcb77" providerId="LiveId" clId="{39D69D36-1B4A-4B5C-9AD0-437322592574}" dt="2023-03-29T07:03:01.586" v="279" actId="20577"/>
          <ac:spMkLst>
            <pc:docMk/>
            <pc:sldMk cId="3395373845" sldId="457"/>
            <ac:spMk id="3" creationId="{7E4914A1-DFEA-4EA3-9955-E1B1B8199412}"/>
          </ac:spMkLst>
        </pc:spChg>
      </pc:sldChg>
    </pc:docChg>
  </pc:docChgLst>
  <pc:docChgLst>
    <pc:chgData name="NOEL-LARDIN THOMAS" userId="74bab53f-bc94-4fd8-b7dc-aa3e8c17075a" providerId="ADAL" clId="{66663CF7-E3A8-4008-8533-6D0127768042}"/>
    <pc:docChg chg="undo redo custSel addSld delSld modSld sldOrd">
      <pc:chgData name="NOEL-LARDIN THOMAS" userId="74bab53f-bc94-4fd8-b7dc-aa3e8c17075a" providerId="ADAL" clId="{66663CF7-E3A8-4008-8533-6D0127768042}" dt="2022-11-16T15:40:44.751" v="9598" actId="14100"/>
      <pc:docMkLst>
        <pc:docMk/>
      </pc:docMkLst>
      <pc:sldChg chg="modSp mod">
        <pc:chgData name="NOEL-LARDIN THOMAS" userId="74bab53f-bc94-4fd8-b7dc-aa3e8c17075a" providerId="ADAL" clId="{66663CF7-E3A8-4008-8533-6D0127768042}" dt="2022-11-16T13:54:32.036" v="8764" actId="20577"/>
        <pc:sldMkLst>
          <pc:docMk/>
          <pc:sldMk cId="3085411078" sldId="283"/>
        </pc:sldMkLst>
        <pc:spChg chg="mod">
          <ac:chgData name="NOEL-LARDIN THOMAS" userId="74bab53f-bc94-4fd8-b7dc-aa3e8c17075a" providerId="ADAL" clId="{66663CF7-E3A8-4008-8533-6D0127768042}" dt="2022-11-16T13:54:32.036" v="8764" actId="20577"/>
          <ac:spMkLst>
            <pc:docMk/>
            <pc:sldMk cId="3085411078" sldId="283"/>
            <ac:spMk id="3" creationId="{9833A1F5-A5EC-2ACE-C621-13C130DAC18A}"/>
          </ac:spMkLst>
        </pc:spChg>
        <pc:spChg chg="mod">
          <ac:chgData name="NOEL-LARDIN THOMAS" userId="74bab53f-bc94-4fd8-b7dc-aa3e8c17075a" providerId="ADAL" clId="{66663CF7-E3A8-4008-8533-6D0127768042}" dt="2022-11-16T13:30:15.768" v="7909" actId="20577"/>
          <ac:spMkLst>
            <pc:docMk/>
            <pc:sldMk cId="3085411078" sldId="283"/>
            <ac:spMk id="4" creationId="{D730B7A7-E141-9A18-793D-57889450B30A}"/>
          </ac:spMkLst>
        </pc:spChg>
        <pc:spChg chg="mod">
          <ac:chgData name="NOEL-LARDIN THOMAS" userId="74bab53f-bc94-4fd8-b7dc-aa3e8c17075a" providerId="ADAL" clId="{66663CF7-E3A8-4008-8533-6D0127768042}" dt="2022-11-16T10:52:33.481" v="5200" actId="20577"/>
          <ac:spMkLst>
            <pc:docMk/>
            <pc:sldMk cId="3085411078" sldId="283"/>
            <ac:spMk id="5" creationId="{3D0B4BF8-EAA0-2DC9-5644-098A39D87D12}"/>
          </ac:spMkLst>
        </pc:spChg>
      </pc:sldChg>
      <pc:sldChg chg="addSp delSp modSp new mod">
        <pc:chgData name="NOEL-LARDIN THOMAS" userId="74bab53f-bc94-4fd8-b7dc-aa3e8c17075a" providerId="ADAL" clId="{66663CF7-E3A8-4008-8533-6D0127768042}" dt="2022-11-15T14:05:09.699" v="1510" actId="5793"/>
        <pc:sldMkLst>
          <pc:docMk/>
          <pc:sldMk cId="947568647" sldId="335"/>
        </pc:sldMkLst>
        <pc:spChg chg="mod">
          <ac:chgData name="NOEL-LARDIN THOMAS" userId="74bab53f-bc94-4fd8-b7dc-aa3e8c17075a" providerId="ADAL" clId="{66663CF7-E3A8-4008-8533-6D0127768042}" dt="2022-11-15T08:39:09.033" v="10" actId="255"/>
          <ac:spMkLst>
            <pc:docMk/>
            <pc:sldMk cId="947568647" sldId="335"/>
            <ac:spMk id="2" creationId="{A07B5EB7-A7F8-97B2-6200-76E6140FB4DF}"/>
          </ac:spMkLst>
        </pc:spChg>
        <pc:spChg chg="del">
          <ac:chgData name="NOEL-LARDIN THOMAS" userId="74bab53f-bc94-4fd8-b7dc-aa3e8c17075a" providerId="ADAL" clId="{66663CF7-E3A8-4008-8533-6D0127768042}" dt="2022-11-15T08:38:57.504" v="7" actId="478"/>
          <ac:spMkLst>
            <pc:docMk/>
            <pc:sldMk cId="947568647" sldId="335"/>
            <ac:spMk id="3" creationId="{F5DC5515-62A1-6521-66EA-A100B90B3927}"/>
          </ac:spMkLst>
        </pc:spChg>
        <pc:spChg chg="add del mod">
          <ac:chgData name="NOEL-LARDIN THOMAS" userId="74bab53f-bc94-4fd8-b7dc-aa3e8c17075a" providerId="ADAL" clId="{66663CF7-E3A8-4008-8533-6D0127768042}" dt="2022-11-15T08:38:57.505" v="9"/>
          <ac:spMkLst>
            <pc:docMk/>
            <pc:sldMk cId="947568647" sldId="335"/>
            <ac:spMk id="5" creationId="{C07E0098-77B4-AAC0-B554-04099CFDE5CB}"/>
          </ac:spMkLst>
        </pc:spChg>
        <pc:spChg chg="add del">
          <ac:chgData name="NOEL-LARDIN THOMAS" userId="74bab53f-bc94-4fd8-b7dc-aa3e8c17075a" providerId="ADAL" clId="{66663CF7-E3A8-4008-8533-6D0127768042}" dt="2022-11-15T08:45:42.056" v="12" actId="22"/>
          <ac:spMkLst>
            <pc:docMk/>
            <pc:sldMk cId="947568647" sldId="335"/>
            <ac:spMk id="7" creationId="{938096E6-6A34-CA5A-D3D4-7DB57D3F419E}"/>
          </ac:spMkLst>
        </pc:spChg>
        <pc:spChg chg="add mod">
          <ac:chgData name="NOEL-LARDIN THOMAS" userId="74bab53f-bc94-4fd8-b7dc-aa3e8c17075a" providerId="ADAL" clId="{66663CF7-E3A8-4008-8533-6D0127768042}" dt="2022-11-15T14:05:09.699" v="1510" actId="5793"/>
          <ac:spMkLst>
            <pc:docMk/>
            <pc:sldMk cId="947568647" sldId="335"/>
            <ac:spMk id="8" creationId="{CA0C8B57-7E15-7C0A-9CE8-25353A8329AA}"/>
          </ac:spMkLst>
        </pc:spChg>
        <pc:spChg chg="add del mod">
          <ac:chgData name="NOEL-LARDIN THOMAS" userId="74bab53f-bc94-4fd8-b7dc-aa3e8c17075a" providerId="ADAL" clId="{66663CF7-E3A8-4008-8533-6D0127768042}" dt="2022-11-15T08:52:25.249" v="207" actId="478"/>
          <ac:spMkLst>
            <pc:docMk/>
            <pc:sldMk cId="947568647" sldId="335"/>
            <ac:spMk id="9" creationId="{5CB4F9D1-5FE8-837F-FC30-A0BD377D21A6}"/>
          </ac:spMkLst>
        </pc:spChg>
        <pc:spChg chg="add mod">
          <ac:chgData name="NOEL-LARDIN THOMAS" userId="74bab53f-bc94-4fd8-b7dc-aa3e8c17075a" providerId="ADAL" clId="{66663CF7-E3A8-4008-8533-6D0127768042}" dt="2022-11-15T11:11:00.974" v="935" actId="20577"/>
          <ac:spMkLst>
            <pc:docMk/>
            <pc:sldMk cId="947568647" sldId="335"/>
            <ac:spMk id="11" creationId="{065C4C67-C835-130A-EE67-BF3160A9CCCB}"/>
          </ac:spMkLst>
        </pc:spChg>
        <pc:graphicFrameChg chg="add mod modGraphic">
          <ac:chgData name="NOEL-LARDIN THOMAS" userId="74bab53f-bc94-4fd8-b7dc-aa3e8c17075a" providerId="ADAL" clId="{66663CF7-E3A8-4008-8533-6D0127768042}" dt="2022-11-15T09:12:19.546" v="410" actId="1076"/>
          <ac:graphicFrameMkLst>
            <pc:docMk/>
            <pc:sldMk cId="947568647" sldId="335"/>
            <ac:graphicFrameMk id="10" creationId="{B3E39243-15E6-1757-F737-C5557FA2197A}"/>
          </ac:graphicFrameMkLst>
        </pc:graphicFrameChg>
      </pc:sldChg>
      <pc:sldChg chg="addSp delSp modSp mod">
        <pc:chgData name="NOEL-LARDIN THOMAS" userId="74bab53f-bc94-4fd8-b7dc-aa3e8c17075a" providerId="ADAL" clId="{66663CF7-E3A8-4008-8533-6D0127768042}" dt="2022-11-15T10:32:51.852" v="863"/>
        <pc:sldMkLst>
          <pc:docMk/>
          <pc:sldMk cId="888394543" sldId="336"/>
        </pc:sldMkLst>
        <pc:picChg chg="add del mod">
          <ac:chgData name="NOEL-LARDIN THOMAS" userId="74bab53f-bc94-4fd8-b7dc-aa3e8c17075a" providerId="ADAL" clId="{66663CF7-E3A8-4008-8533-6D0127768042}" dt="2022-11-15T09:36:50.994" v="676" actId="21"/>
          <ac:picMkLst>
            <pc:docMk/>
            <pc:sldMk cId="888394543" sldId="336"/>
            <ac:picMk id="17" creationId="{3C6D0B98-A2D0-0792-05E9-49ED7D8F8D6B}"/>
          </ac:picMkLst>
        </pc:picChg>
        <pc:picChg chg="add del">
          <ac:chgData name="NOEL-LARDIN THOMAS" userId="74bab53f-bc94-4fd8-b7dc-aa3e8c17075a" providerId="ADAL" clId="{66663CF7-E3A8-4008-8533-6D0127768042}" dt="2022-11-15T10:32:51.852" v="863"/>
          <ac:picMkLst>
            <pc:docMk/>
            <pc:sldMk cId="888394543" sldId="336"/>
            <ac:picMk id="4098" creationId="{88F698A2-889B-18C6-0D08-BAF5D827EE6E}"/>
          </ac:picMkLst>
        </pc:picChg>
      </pc:sldChg>
      <pc:sldChg chg="addSp delSp modSp mod">
        <pc:chgData name="NOEL-LARDIN THOMAS" userId="74bab53f-bc94-4fd8-b7dc-aa3e8c17075a" providerId="ADAL" clId="{66663CF7-E3A8-4008-8533-6D0127768042}" dt="2022-11-15T09:57:01.372" v="708" actId="1076"/>
        <pc:sldMkLst>
          <pc:docMk/>
          <pc:sldMk cId="679930938" sldId="337"/>
        </pc:sldMkLst>
        <pc:spChg chg="del">
          <ac:chgData name="NOEL-LARDIN THOMAS" userId="74bab53f-bc94-4fd8-b7dc-aa3e8c17075a" providerId="ADAL" clId="{66663CF7-E3A8-4008-8533-6D0127768042}" dt="2022-11-15T09:14:52.478" v="432"/>
          <ac:spMkLst>
            <pc:docMk/>
            <pc:sldMk cId="679930938" sldId="337"/>
            <ac:spMk id="3" creationId="{F3BE6CB1-6358-8003-6E40-D6D67430424A}"/>
          </ac:spMkLst>
        </pc:spChg>
        <pc:spChg chg="mod">
          <ac:chgData name="NOEL-LARDIN THOMAS" userId="74bab53f-bc94-4fd8-b7dc-aa3e8c17075a" providerId="ADAL" clId="{66663CF7-E3A8-4008-8533-6D0127768042}" dt="2022-11-15T09:16:03.388" v="449" actId="1076"/>
          <ac:spMkLst>
            <pc:docMk/>
            <pc:sldMk cId="679930938" sldId="337"/>
            <ac:spMk id="8" creationId="{6A687D9B-1734-81DB-5A78-8C1F95C72566}"/>
          </ac:spMkLst>
        </pc:spChg>
        <pc:spChg chg="mod">
          <ac:chgData name="NOEL-LARDIN THOMAS" userId="74bab53f-bc94-4fd8-b7dc-aa3e8c17075a" providerId="ADAL" clId="{66663CF7-E3A8-4008-8533-6D0127768042}" dt="2022-11-15T09:16:03.388" v="449" actId="1076"/>
          <ac:spMkLst>
            <pc:docMk/>
            <pc:sldMk cId="679930938" sldId="337"/>
            <ac:spMk id="16" creationId="{B7CE2973-54DB-1911-78BE-D9FDF0900781}"/>
          </ac:spMkLst>
        </pc:spChg>
        <pc:spChg chg="add mod">
          <ac:chgData name="NOEL-LARDIN THOMAS" userId="74bab53f-bc94-4fd8-b7dc-aa3e8c17075a" providerId="ADAL" clId="{66663CF7-E3A8-4008-8533-6D0127768042}" dt="2022-11-15T09:15:58.474" v="446" actId="1076"/>
          <ac:spMkLst>
            <pc:docMk/>
            <pc:sldMk cId="679930938" sldId="337"/>
            <ac:spMk id="21" creationId="{EB1B90C3-385F-7891-25C9-5D67647965FF}"/>
          </ac:spMkLst>
        </pc:spChg>
        <pc:grpChg chg="add mod">
          <ac:chgData name="NOEL-LARDIN THOMAS" userId="74bab53f-bc94-4fd8-b7dc-aa3e8c17075a" providerId="ADAL" clId="{66663CF7-E3A8-4008-8533-6D0127768042}" dt="2022-11-15T09:16:03.388" v="449" actId="1076"/>
          <ac:grpSpMkLst>
            <pc:docMk/>
            <pc:sldMk cId="679930938" sldId="337"/>
            <ac:grpSpMk id="4" creationId="{DB42E110-2510-050A-81E2-996A1763BB51}"/>
          </ac:grpSpMkLst>
        </pc:grpChg>
        <pc:grpChg chg="mod">
          <ac:chgData name="NOEL-LARDIN THOMAS" userId="74bab53f-bc94-4fd8-b7dc-aa3e8c17075a" providerId="ADAL" clId="{66663CF7-E3A8-4008-8533-6D0127768042}" dt="2022-11-15T09:16:03.388" v="449" actId="1076"/>
          <ac:grpSpMkLst>
            <pc:docMk/>
            <pc:sldMk cId="679930938" sldId="337"/>
            <ac:grpSpMk id="5" creationId="{A44D3E4F-1BD1-5F6F-CD87-A086C187C96B}"/>
          </ac:grpSpMkLst>
        </pc:grpChg>
        <pc:grpChg chg="mod">
          <ac:chgData name="NOEL-LARDIN THOMAS" userId="74bab53f-bc94-4fd8-b7dc-aa3e8c17075a" providerId="ADAL" clId="{66663CF7-E3A8-4008-8533-6D0127768042}" dt="2022-11-15T09:16:03.388" v="449" actId="1076"/>
          <ac:grpSpMkLst>
            <pc:docMk/>
            <pc:sldMk cId="679930938" sldId="337"/>
            <ac:grpSpMk id="6" creationId="{FF723B83-00F7-0FAB-BC4D-7EDBE0B00F88}"/>
          </ac:grpSpMkLst>
        </pc:grpChg>
        <pc:grpChg chg="mod">
          <ac:chgData name="NOEL-LARDIN THOMAS" userId="74bab53f-bc94-4fd8-b7dc-aa3e8c17075a" providerId="ADAL" clId="{66663CF7-E3A8-4008-8533-6D0127768042}" dt="2022-11-15T09:16:03.388" v="449" actId="1076"/>
          <ac:grpSpMkLst>
            <pc:docMk/>
            <pc:sldMk cId="679930938" sldId="337"/>
            <ac:grpSpMk id="7" creationId="{EEE2F759-BBBF-AAAE-F929-67D79CE8D2A1}"/>
          </ac:grpSpMkLst>
        </pc:grpChg>
        <pc:grpChg chg="mod">
          <ac:chgData name="NOEL-LARDIN THOMAS" userId="74bab53f-bc94-4fd8-b7dc-aa3e8c17075a" providerId="ADAL" clId="{66663CF7-E3A8-4008-8533-6D0127768042}" dt="2022-11-15T09:16:03.388" v="449" actId="1076"/>
          <ac:grpSpMkLst>
            <pc:docMk/>
            <pc:sldMk cId="679930938" sldId="337"/>
            <ac:grpSpMk id="9" creationId="{3DB61535-D417-334E-3CE1-523A03F453AC}"/>
          </ac:grpSpMkLst>
        </pc:grpChg>
        <pc:grpChg chg="mod">
          <ac:chgData name="NOEL-LARDIN THOMAS" userId="74bab53f-bc94-4fd8-b7dc-aa3e8c17075a" providerId="ADAL" clId="{66663CF7-E3A8-4008-8533-6D0127768042}" dt="2022-11-15T09:16:03.388" v="449" actId="1076"/>
          <ac:grpSpMkLst>
            <pc:docMk/>
            <pc:sldMk cId="679930938" sldId="337"/>
            <ac:grpSpMk id="10" creationId="{E0C5E8B3-0259-6148-BB4A-97E25712ADBB}"/>
          </ac:grpSpMkLst>
        </pc:grpChg>
        <pc:grpChg chg="mod">
          <ac:chgData name="NOEL-LARDIN THOMAS" userId="74bab53f-bc94-4fd8-b7dc-aa3e8c17075a" providerId="ADAL" clId="{66663CF7-E3A8-4008-8533-6D0127768042}" dt="2022-11-15T09:16:03.388" v="449" actId="1076"/>
          <ac:grpSpMkLst>
            <pc:docMk/>
            <pc:sldMk cId="679930938" sldId="337"/>
            <ac:grpSpMk id="17" creationId="{74C60FD1-B26F-4EA6-F1F4-2C23ADB0BA79}"/>
          </ac:grpSpMkLst>
        </pc:grpChg>
        <pc:picChg chg="mod">
          <ac:chgData name="NOEL-LARDIN THOMAS" userId="74bab53f-bc94-4fd8-b7dc-aa3e8c17075a" providerId="ADAL" clId="{66663CF7-E3A8-4008-8533-6D0127768042}" dt="2022-11-15T09:16:03.388" v="449" actId="1076"/>
          <ac:picMkLst>
            <pc:docMk/>
            <pc:sldMk cId="679930938" sldId="337"/>
            <ac:picMk id="11" creationId="{82B79E03-015F-4B79-DDCB-EAEF0A4B9CA4}"/>
          </ac:picMkLst>
        </pc:picChg>
        <pc:picChg chg="mod">
          <ac:chgData name="NOEL-LARDIN THOMAS" userId="74bab53f-bc94-4fd8-b7dc-aa3e8c17075a" providerId="ADAL" clId="{66663CF7-E3A8-4008-8533-6D0127768042}" dt="2022-11-15T09:16:03.388" v="449" actId="1076"/>
          <ac:picMkLst>
            <pc:docMk/>
            <pc:sldMk cId="679930938" sldId="337"/>
            <ac:picMk id="12" creationId="{32101AD8-1F46-2D63-7936-724B80437E46}"/>
          </ac:picMkLst>
        </pc:picChg>
        <pc:picChg chg="mod">
          <ac:chgData name="NOEL-LARDIN THOMAS" userId="74bab53f-bc94-4fd8-b7dc-aa3e8c17075a" providerId="ADAL" clId="{66663CF7-E3A8-4008-8533-6D0127768042}" dt="2022-11-15T09:16:03.388" v="449" actId="1076"/>
          <ac:picMkLst>
            <pc:docMk/>
            <pc:sldMk cId="679930938" sldId="337"/>
            <ac:picMk id="13" creationId="{ED57A581-6E91-1853-066A-E68B7CBB3D93}"/>
          </ac:picMkLst>
        </pc:picChg>
        <pc:picChg chg="mod">
          <ac:chgData name="NOEL-LARDIN THOMAS" userId="74bab53f-bc94-4fd8-b7dc-aa3e8c17075a" providerId="ADAL" clId="{66663CF7-E3A8-4008-8533-6D0127768042}" dt="2022-11-15T09:16:03.388" v="449" actId="1076"/>
          <ac:picMkLst>
            <pc:docMk/>
            <pc:sldMk cId="679930938" sldId="337"/>
            <ac:picMk id="14" creationId="{5238F0C3-C372-C8FD-298B-043A0364A0D5}"/>
          </ac:picMkLst>
        </pc:picChg>
        <pc:picChg chg="mod">
          <ac:chgData name="NOEL-LARDIN THOMAS" userId="74bab53f-bc94-4fd8-b7dc-aa3e8c17075a" providerId="ADAL" clId="{66663CF7-E3A8-4008-8533-6D0127768042}" dt="2022-11-15T09:16:03.388" v="449" actId="1076"/>
          <ac:picMkLst>
            <pc:docMk/>
            <pc:sldMk cId="679930938" sldId="337"/>
            <ac:picMk id="15" creationId="{EE402300-90C3-01AB-2EE1-27322B413041}"/>
          </ac:picMkLst>
        </pc:picChg>
        <pc:picChg chg="mod">
          <ac:chgData name="NOEL-LARDIN THOMAS" userId="74bab53f-bc94-4fd8-b7dc-aa3e8c17075a" providerId="ADAL" clId="{66663CF7-E3A8-4008-8533-6D0127768042}" dt="2022-11-15T09:16:03.388" v="449" actId="1076"/>
          <ac:picMkLst>
            <pc:docMk/>
            <pc:sldMk cId="679930938" sldId="337"/>
            <ac:picMk id="18" creationId="{F53B2570-5E22-4626-6140-3FFB175D698A}"/>
          </ac:picMkLst>
        </pc:picChg>
        <pc:picChg chg="mod">
          <ac:chgData name="NOEL-LARDIN THOMAS" userId="74bab53f-bc94-4fd8-b7dc-aa3e8c17075a" providerId="ADAL" clId="{66663CF7-E3A8-4008-8533-6D0127768042}" dt="2022-11-15T09:16:03.388" v="449" actId="1076"/>
          <ac:picMkLst>
            <pc:docMk/>
            <pc:sldMk cId="679930938" sldId="337"/>
            <ac:picMk id="19" creationId="{31D4755D-0F04-C940-4524-80768C217C62}"/>
          </ac:picMkLst>
        </pc:picChg>
        <pc:picChg chg="mod">
          <ac:chgData name="NOEL-LARDIN THOMAS" userId="74bab53f-bc94-4fd8-b7dc-aa3e8c17075a" providerId="ADAL" clId="{66663CF7-E3A8-4008-8533-6D0127768042}" dt="2022-11-15T09:16:03.388" v="449" actId="1076"/>
          <ac:picMkLst>
            <pc:docMk/>
            <pc:sldMk cId="679930938" sldId="337"/>
            <ac:picMk id="20" creationId="{B9463238-85C3-3F5A-7F8C-C9DB67AFD97A}"/>
          </ac:picMkLst>
        </pc:picChg>
        <pc:picChg chg="add mod">
          <ac:chgData name="NOEL-LARDIN THOMAS" userId="74bab53f-bc94-4fd8-b7dc-aa3e8c17075a" providerId="ADAL" clId="{66663CF7-E3A8-4008-8533-6D0127768042}" dt="2022-11-15T09:16:05.236" v="450" actId="1076"/>
          <ac:picMkLst>
            <pc:docMk/>
            <pc:sldMk cId="679930938" sldId="337"/>
            <ac:picMk id="22" creationId="{FDC67C41-3E9F-2E44-FA29-49C961BFF2F8}"/>
          </ac:picMkLst>
        </pc:picChg>
        <pc:picChg chg="add mod">
          <ac:chgData name="NOEL-LARDIN THOMAS" userId="74bab53f-bc94-4fd8-b7dc-aa3e8c17075a" providerId="ADAL" clId="{66663CF7-E3A8-4008-8533-6D0127768042}" dt="2022-11-15T09:15:54.241" v="444" actId="1076"/>
          <ac:picMkLst>
            <pc:docMk/>
            <pc:sldMk cId="679930938" sldId="337"/>
            <ac:picMk id="23" creationId="{2C9C71DB-FA4C-239C-67A8-B80B90A49459}"/>
          </ac:picMkLst>
        </pc:picChg>
        <pc:picChg chg="add mod">
          <ac:chgData name="NOEL-LARDIN THOMAS" userId="74bab53f-bc94-4fd8-b7dc-aa3e8c17075a" providerId="ADAL" clId="{66663CF7-E3A8-4008-8533-6D0127768042}" dt="2022-11-15T09:16:01.236" v="448" actId="1076"/>
          <ac:picMkLst>
            <pc:docMk/>
            <pc:sldMk cId="679930938" sldId="337"/>
            <ac:picMk id="24" creationId="{89774961-186F-C632-E493-C4898EAF8904}"/>
          </ac:picMkLst>
        </pc:picChg>
        <pc:picChg chg="mod ord">
          <ac:chgData name="NOEL-LARDIN THOMAS" userId="74bab53f-bc94-4fd8-b7dc-aa3e8c17075a" providerId="ADAL" clId="{66663CF7-E3A8-4008-8533-6D0127768042}" dt="2022-11-15T09:54:32.462" v="688" actId="1076"/>
          <ac:picMkLst>
            <pc:docMk/>
            <pc:sldMk cId="679930938" sldId="337"/>
            <ac:picMk id="25" creationId="{4B19A4BC-4F9C-D8F9-05CA-464B55E87EFD}"/>
          </ac:picMkLst>
        </pc:picChg>
        <pc:picChg chg="add mod ord">
          <ac:chgData name="NOEL-LARDIN THOMAS" userId="74bab53f-bc94-4fd8-b7dc-aa3e8c17075a" providerId="ADAL" clId="{66663CF7-E3A8-4008-8533-6D0127768042}" dt="2022-11-15T09:16:13.939" v="454" actId="1076"/>
          <ac:picMkLst>
            <pc:docMk/>
            <pc:sldMk cId="679930938" sldId="337"/>
            <ac:picMk id="26" creationId="{F026C318-8046-4F01-A945-042859B9D40D}"/>
          </ac:picMkLst>
        </pc:picChg>
        <pc:picChg chg="add mod">
          <ac:chgData name="NOEL-LARDIN THOMAS" userId="74bab53f-bc94-4fd8-b7dc-aa3e8c17075a" providerId="ADAL" clId="{66663CF7-E3A8-4008-8533-6D0127768042}" dt="2022-11-15T09:54:29.105" v="687" actId="1076"/>
          <ac:picMkLst>
            <pc:docMk/>
            <pc:sldMk cId="679930938" sldId="337"/>
            <ac:picMk id="34" creationId="{54895612-37B8-3B83-C30C-6B09E9173992}"/>
          </ac:picMkLst>
        </pc:picChg>
        <pc:picChg chg="add mod">
          <ac:chgData name="NOEL-LARDIN THOMAS" userId="74bab53f-bc94-4fd8-b7dc-aa3e8c17075a" providerId="ADAL" clId="{66663CF7-E3A8-4008-8533-6D0127768042}" dt="2022-11-15T09:56:51.754" v="701"/>
          <ac:picMkLst>
            <pc:docMk/>
            <pc:sldMk cId="679930938" sldId="337"/>
            <ac:picMk id="35" creationId="{7EDB4AC8-1C1A-8126-B4CD-3DD4339B79F4}"/>
          </ac:picMkLst>
        </pc:picChg>
        <pc:picChg chg="add mod">
          <ac:chgData name="NOEL-LARDIN THOMAS" userId="74bab53f-bc94-4fd8-b7dc-aa3e8c17075a" providerId="ADAL" clId="{66663CF7-E3A8-4008-8533-6D0127768042}" dt="2022-11-15T09:56:57.152" v="705" actId="1076"/>
          <ac:picMkLst>
            <pc:docMk/>
            <pc:sldMk cId="679930938" sldId="337"/>
            <ac:picMk id="36" creationId="{156227F2-F033-1029-758B-AA6BD9603D72}"/>
          </ac:picMkLst>
        </pc:picChg>
        <pc:picChg chg="add mod">
          <ac:chgData name="NOEL-LARDIN THOMAS" userId="74bab53f-bc94-4fd8-b7dc-aa3e8c17075a" providerId="ADAL" clId="{66663CF7-E3A8-4008-8533-6D0127768042}" dt="2022-11-15T09:57:01.372" v="708" actId="1076"/>
          <ac:picMkLst>
            <pc:docMk/>
            <pc:sldMk cId="679930938" sldId="337"/>
            <ac:picMk id="37" creationId="{E6FC7459-EA6F-E643-116A-DD06FE377EA4}"/>
          </ac:picMkLst>
        </pc:picChg>
        <pc:picChg chg="add del mod">
          <ac:chgData name="NOEL-LARDIN THOMAS" userId="74bab53f-bc94-4fd8-b7dc-aa3e8c17075a" providerId="ADAL" clId="{66663CF7-E3A8-4008-8533-6D0127768042}" dt="2022-11-15T09:56:50.509" v="700" actId="21"/>
          <ac:picMkLst>
            <pc:docMk/>
            <pc:sldMk cId="679930938" sldId="337"/>
            <ac:picMk id="2050" creationId="{6860379A-EF02-022A-8494-A47470A4F2A5}"/>
          </ac:picMkLst>
        </pc:picChg>
      </pc:sldChg>
      <pc:sldChg chg="addSp delSp modSp mod">
        <pc:chgData name="NOEL-LARDIN THOMAS" userId="74bab53f-bc94-4fd8-b7dc-aa3e8c17075a" providerId="ADAL" clId="{66663CF7-E3A8-4008-8533-6D0127768042}" dt="2022-11-15T09:08:45.569" v="390" actId="20577"/>
        <pc:sldMkLst>
          <pc:docMk/>
          <pc:sldMk cId="1804281710" sldId="338"/>
        </pc:sldMkLst>
        <pc:spChg chg="mod">
          <ac:chgData name="NOEL-LARDIN THOMAS" userId="74bab53f-bc94-4fd8-b7dc-aa3e8c17075a" providerId="ADAL" clId="{66663CF7-E3A8-4008-8533-6D0127768042}" dt="2022-11-15T09:03:38.026" v="311" actId="1076"/>
          <ac:spMkLst>
            <pc:docMk/>
            <pc:sldMk cId="1804281710" sldId="338"/>
            <ac:spMk id="9" creationId="{3EE5DE9C-3400-2BC3-F664-8B3EC4C82B9D}"/>
          </ac:spMkLst>
        </pc:spChg>
        <pc:spChg chg="add del mod">
          <ac:chgData name="NOEL-LARDIN THOMAS" userId="74bab53f-bc94-4fd8-b7dc-aa3e8c17075a" providerId="ADAL" clId="{66663CF7-E3A8-4008-8533-6D0127768042}" dt="2022-11-15T09:07:41.310" v="377" actId="478"/>
          <ac:spMkLst>
            <pc:docMk/>
            <pc:sldMk cId="1804281710" sldId="338"/>
            <ac:spMk id="12" creationId="{5BDED179-8AC8-8441-8CAF-83A5035A33CB}"/>
          </ac:spMkLst>
        </pc:spChg>
        <pc:spChg chg="add mod">
          <ac:chgData name="NOEL-LARDIN THOMAS" userId="74bab53f-bc94-4fd8-b7dc-aa3e8c17075a" providerId="ADAL" clId="{66663CF7-E3A8-4008-8533-6D0127768042}" dt="2022-11-15T09:08:45.569" v="390" actId="20577"/>
          <ac:spMkLst>
            <pc:docMk/>
            <pc:sldMk cId="1804281710" sldId="338"/>
            <ac:spMk id="15" creationId="{5A8A2E7A-3FE9-D037-62DD-A272BC74CD66}"/>
          </ac:spMkLst>
        </pc:spChg>
        <pc:picChg chg="add mod">
          <ac:chgData name="NOEL-LARDIN THOMAS" userId="74bab53f-bc94-4fd8-b7dc-aa3e8c17075a" providerId="ADAL" clId="{66663CF7-E3A8-4008-8533-6D0127768042}" dt="2022-11-15T08:58:36.527" v="241" actId="27614"/>
          <ac:picMkLst>
            <pc:docMk/>
            <pc:sldMk cId="1804281710" sldId="338"/>
            <ac:picMk id="5" creationId="{6AF45CEF-5D74-A56C-BCA5-566BBAB7881D}"/>
          </ac:picMkLst>
        </pc:picChg>
        <pc:picChg chg="mod ord">
          <ac:chgData name="NOEL-LARDIN THOMAS" userId="74bab53f-bc94-4fd8-b7dc-aa3e8c17075a" providerId="ADAL" clId="{66663CF7-E3A8-4008-8533-6D0127768042}" dt="2022-11-15T09:03:52.140" v="313" actId="1076"/>
          <ac:picMkLst>
            <pc:docMk/>
            <pc:sldMk cId="1804281710" sldId="338"/>
            <ac:picMk id="6" creationId="{A536E66A-58E2-EE2E-4332-FEB876DAC12E}"/>
          </ac:picMkLst>
        </pc:picChg>
        <pc:picChg chg="mod">
          <ac:chgData name="NOEL-LARDIN THOMAS" userId="74bab53f-bc94-4fd8-b7dc-aa3e8c17075a" providerId="ADAL" clId="{66663CF7-E3A8-4008-8533-6D0127768042}" dt="2022-11-15T09:02:51.488" v="274" actId="1076"/>
          <ac:picMkLst>
            <pc:docMk/>
            <pc:sldMk cId="1804281710" sldId="338"/>
            <ac:picMk id="8" creationId="{09FDFCE4-D044-5E3A-A301-FBB9E604706D}"/>
          </ac:picMkLst>
        </pc:picChg>
        <pc:picChg chg="add mod ord">
          <ac:chgData name="NOEL-LARDIN THOMAS" userId="74bab53f-bc94-4fd8-b7dc-aa3e8c17075a" providerId="ADAL" clId="{66663CF7-E3A8-4008-8533-6D0127768042}" dt="2022-11-15T09:02:51.152" v="273" actId="1076"/>
          <ac:picMkLst>
            <pc:docMk/>
            <pc:sldMk cId="1804281710" sldId="338"/>
            <ac:picMk id="11" creationId="{D305E78E-9973-58D0-FB99-5FB04ACA6A44}"/>
          </ac:picMkLst>
        </pc:picChg>
        <pc:picChg chg="add del mod">
          <ac:chgData name="NOEL-LARDIN THOMAS" userId="74bab53f-bc94-4fd8-b7dc-aa3e8c17075a" providerId="ADAL" clId="{66663CF7-E3A8-4008-8533-6D0127768042}" dt="2022-11-15T09:08:01.531" v="379" actId="478"/>
          <ac:picMkLst>
            <pc:docMk/>
            <pc:sldMk cId="1804281710" sldId="338"/>
            <ac:picMk id="14" creationId="{0C2293BC-8B5D-D089-965A-09F1DFB0EF4D}"/>
          </ac:picMkLst>
        </pc:picChg>
        <pc:picChg chg="add mod">
          <ac:chgData name="NOEL-LARDIN THOMAS" userId="74bab53f-bc94-4fd8-b7dc-aa3e8c17075a" providerId="ADAL" clId="{66663CF7-E3A8-4008-8533-6D0127768042}" dt="2022-11-15T09:07:18.163" v="344" actId="1076"/>
          <ac:picMkLst>
            <pc:docMk/>
            <pc:sldMk cId="1804281710" sldId="338"/>
            <ac:picMk id="1026" creationId="{225CECA7-5CBC-B9AA-0347-512F508FEE78}"/>
          </ac:picMkLst>
        </pc:picChg>
      </pc:sldChg>
      <pc:sldChg chg="addSp delSp modSp add mod modClrScheme chgLayout">
        <pc:chgData name="NOEL-LARDIN THOMAS" userId="74bab53f-bc94-4fd8-b7dc-aa3e8c17075a" providerId="ADAL" clId="{66663CF7-E3A8-4008-8533-6D0127768042}" dt="2022-11-15T13:20:25.343" v="1506" actId="20577"/>
        <pc:sldMkLst>
          <pc:docMk/>
          <pc:sldMk cId="319645126" sldId="339"/>
        </pc:sldMkLst>
        <pc:spChg chg="mod">
          <ac:chgData name="NOEL-LARDIN THOMAS" userId="74bab53f-bc94-4fd8-b7dc-aa3e8c17075a" providerId="ADAL" clId="{66663CF7-E3A8-4008-8533-6D0127768042}" dt="2022-11-15T09:01:15.811" v="262" actId="26606"/>
          <ac:spMkLst>
            <pc:docMk/>
            <pc:sldMk cId="319645126" sldId="339"/>
            <ac:spMk id="2" creationId="{A07B5EB7-A7F8-97B2-6200-76E6140FB4DF}"/>
          </ac:spMkLst>
        </pc:spChg>
        <pc:spChg chg="add mod">
          <ac:chgData name="NOEL-LARDIN THOMAS" userId="74bab53f-bc94-4fd8-b7dc-aa3e8c17075a" providerId="ADAL" clId="{66663CF7-E3A8-4008-8533-6D0127768042}" dt="2022-11-15T13:19:43.533" v="1502" actId="20577"/>
          <ac:spMkLst>
            <pc:docMk/>
            <pc:sldMk cId="319645126" sldId="339"/>
            <ac:spMk id="4" creationId="{F96A3F96-7F3F-6F55-66B3-4141C1E21130}"/>
          </ac:spMkLst>
        </pc:spChg>
        <pc:spChg chg="mod">
          <ac:chgData name="NOEL-LARDIN THOMAS" userId="74bab53f-bc94-4fd8-b7dc-aa3e8c17075a" providerId="ADAL" clId="{66663CF7-E3A8-4008-8533-6D0127768042}" dt="2022-11-15T13:20:25.343" v="1506" actId="20577"/>
          <ac:spMkLst>
            <pc:docMk/>
            <pc:sldMk cId="319645126" sldId="339"/>
            <ac:spMk id="8" creationId="{CA0C8B57-7E15-7C0A-9CE8-25353A8329AA}"/>
          </ac:spMkLst>
        </pc:spChg>
        <pc:spChg chg="del">
          <ac:chgData name="NOEL-LARDIN THOMAS" userId="74bab53f-bc94-4fd8-b7dc-aa3e8c17075a" providerId="ADAL" clId="{66663CF7-E3A8-4008-8533-6D0127768042}" dt="2022-11-15T08:59:55.815" v="244" actId="478"/>
          <ac:spMkLst>
            <pc:docMk/>
            <pc:sldMk cId="319645126" sldId="339"/>
            <ac:spMk id="11" creationId="{065C4C67-C835-130A-EE67-BF3160A9CCCB}"/>
          </ac:spMkLst>
        </pc:spChg>
        <pc:spChg chg="del">
          <ac:chgData name="NOEL-LARDIN THOMAS" userId="74bab53f-bc94-4fd8-b7dc-aa3e8c17075a" providerId="ADAL" clId="{66663CF7-E3A8-4008-8533-6D0127768042}" dt="2022-11-15T09:14:04.467" v="428" actId="21"/>
          <ac:spMkLst>
            <pc:docMk/>
            <pc:sldMk cId="319645126" sldId="339"/>
            <ac:spMk id="12" creationId="{05168C03-6550-E1A9-D769-41FE09FC6715}"/>
          </ac:spMkLst>
        </pc:spChg>
        <pc:spChg chg="mod">
          <ac:chgData name="NOEL-LARDIN THOMAS" userId="74bab53f-bc94-4fd8-b7dc-aa3e8c17075a" providerId="ADAL" clId="{66663CF7-E3A8-4008-8533-6D0127768042}" dt="2022-11-15T09:12:52.038" v="415" actId="164"/>
          <ac:spMkLst>
            <pc:docMk/>
            <pc:sldMk cId="319645126" sldId="339"/>
            <ac:spMk id="17" creationId="{618DD74B-CD4F-42B9-001F-860C2EEDAF96}"/>
          </ac:spMkLst>
        </pc:spChg>
        <pc:spChg chg="mod">
          <ac:chgData name="NOEL-LARDIN THOMAS" userId="74bab53f-bc94-4fd8-b7dc-aa3e8c17075a" providerId="ADAL" clId="{66663CF7-E3A8-4008-8533-6D0127768042}" dt="2022-11-15T09:12:41.716" v="414" actId="164"/>
          <ac:spMkLst>
            <pc:docMk/>
            <pc:sldMk cId="319645126" sldId="339"/>
            <ac:spMk id="18" creationId="{53F0F4E8-F318-83E3-3662-360086C1E05C}"/>
          </ac:spMkLst>
        </pc:spChg>
        <pc:spChg chg="add del mod">
          <ac:chgData name="NOEL-LARDIN THOMAS" userId="74bab53f-bc94-4fd8-b7dc-aa3e8c17075a" providerId="ADAL" clId="{66663CF7-E3A8-4008-8533-6D0127768042}" dt="2022-11-15T09:18:56.479" v="470" actId="478"/>
          <ac:spMkLst>
            <pc:docMk/>
            <pc:sldMk cId="319645126" sldId="339"/>
            <ac:spMk id="27" creationId="{BB9950AA-488F-4BDC-A4E6-82950D520EF9}"/>
          </ac:spMkLst>
        </pc:spChg>
        <pc:spChg chg="add mod">
          <ac:chgData name="NOEL-LARDIN THOMAS" userId="74bab53f-bc94-4fd8-b7dc-aa3e8c17075a" providerId="ADAL" clId="{66663CF7-E3A8-4008-8533-6D0127768042}" dt="2022-11-15T09:21:11.742" v="523" actId="164"/>
          <ac:spMkLst>
            <pc:docMk/>
            <pc:sldMk cId="319645126" sldId="339"/>
            <ac:spMk id="28" creationId="{6661732F-4A3A-CACB-61CE-FC9DB9E78139}"/>
          </ac:spMkLst>
        </pc:spChg>
        <pc:grpChg chg="add mod">
          <ac:chgData name="NOEL-LARDIN THOMAS" userId="74bab53f-bc94-4fd8-b7dc-aa3e8c17075a" providerId="ADAL" clId="{66663CF7-E3A8-4008-8533-6D0127768042}" dt="2022-11-15T09:12:37.329" v="413" actId="164"/>
          <ac:grpSpMkLst>
            <pc:docMk/>
            <pc:sldMk cId="319645126" sldId="339"/>
            <ac:grpSpMk id="20" creationId="{F1784DE8-B8EB-CE89-D2EC-2FB585F69815}"/>
          </ac:grpSpMkLst>
        </pc:grpChg>
        <pc:grpChg chg="add mod">
          <ac:chgData name="NOEL-LARDIN THOMAS" userId="74bab53f-bc94-4fd8-b7dc-aa3e8c17075a" providerId="ADAL" clId="{66663CF7-E3A8-4008-8533-6D0127768042}" dt="2022-11-15T09:12:41.716" v="414" actId="164"/>
          <ac:grpSpMkLst>
            <pc:docMk/>
            <pc:sldMk cId="319645126" sldId="339"/>
            <ac:grpSpMk id="21" creationId="{2B8D490A-87B6-09CA-F8E9-8B656C8DC026}"/>
          </ac:grpSpMkLst>
        </pc:grpChg>
        <pc:grpChg chg="add mod">
          <ac:chgData name="NOEL-LARDIN THOMAS" userId="74bab53f-bc94-4fd8-b7dc-aa3e8c17075a" providerId="ADAL" clId="{66663CF7-E3A8-4008-8533-6D0127768042}" dt="2022-11-15T09:13:26.763" v="423" actId="164"/>
          <ac:grpSpMkLst>
            <pc:docMk/>
            <pc:sldMk cId="319645126" sldId="339"/>
            <ac:grpSpMk id="22" creationId="{39327A9F-7BBA-738D-8C81-2818B6633C84}"/>
          </ac:grpSpMkLst>
        </pc:grpChg>
        <pc:grpChg chg="add mod">
          <ac:chgData name="NOEL-LARDIN THOMAS" userId="74bab53f-bc94-4fd8-b7dc-aa3e8c17075a" providerId="ADAL" clId="{66663CF7-E3A8-4008-8533-6D0127768042}" dt="2022-11-15T09:13:26.763" v="423" actId="164"/>
          <ac:grpSpMkLst>
            <pc:docMk/>
            <pc:sldMk cId="319645126" sldId="339"/>
            <ac:grpSpMk id="23" creationId="{5A0C610D-506F-36DB-83A1-E5BD3B083D02}"/>
          </ac:grpSpMkLst>
        </pc:grpChg>
        <pc:grpChg chg="add mod">
          <ac:chgData name="NOEL-LARDIN THOMAS" userId="74bab53f-bc94-4fd8-b7dc-aa3e8c17075a" providerId="ADAL" clId="{66663CF7-E3A8-4008-8533-6D0127768042}" dt="2022-11-15T09:13:22.217" v="422" actId="164"/>
          <ac:grpSpMkLst>
            <pc:docMk/>
            <pc:sldMk cId="319645126" sldId="339"/>
            <ac:grpSpMk id="24" creationId="{34081F86-7BD2-3ADF-51D3-3E5AB8B6BBD5}"/>
          </ac:grpSpMkLst>
        </pc:grpChg>
        <pc:grpChg chg="add mod">
          <ac:chgData name="NOEL-LARDIN THOMAS" userId="74bab53f-bc94-4fd8-b7dc-aa3e8c17075a" providerId="ADAL" clId="{66663CF7-E3A8-4008-8533-6D0127768042}" dt="2022-11-15T09:13:26.763" v="423" actId="164"/>
          <ac:grpSpMkLst>
            <pc:docMk/>
            <pc:sldMk cId="319645126" sldId="339"/>
            <ac:grpSpMk id="25" creationId="{1D21496C-34D6-EC38-AC2F-60C6E9338CDB}"/>
          </ac:grpSpMkLst>
        </pc:grpChg>
        <pc:grpChg chg="add del mod">
          <ac:chgData name="NOEL-LARDIN THOMAS" userId="74bab53f-bc94-4fd8-b7dc-aa3e8c17075a" providerId="ADAL" clId="{66663CF7-E3A8-4008-8533-6D0127768042}" dt="2022-11-15T09:13:46.976" v="426" actId="21"/>
          <ac:grpSpMkLst>
            <pc:docMk/>
            <pc:sldMk cId="319645126" sldId="339"/>
            <ac:grpSpMk id="26" creationId="{CE49343A-A985-EA0E-9674-12AE89E607CB}"/>
          </ac:grpSpMkLst>
        </pc:grpChg>
        <pc:grpChg chg="add mod">
          <ac:chgData name="NOEL-LARDIN THOMAS" userId="74bab53f-bc94-4fd8-b7dc-aa3e8c17075a" providerId="ADAL" clId="{66663CF7-E3A8-4008-8533-6D0127768042}" dt="2022-11-15T09:21:31.384" v="529" actId="1076"/>
          <ac:grpSpMkLst>
            <pc:docMk/>
            <pc:sldMk cId="319645126" sldId="339"/>
            <ac:grpSpMk id="29" creationId="{B57DAC9D-6FC8-CE57-E6B7-E9AF3AECF0B7}"/>
          </ac:grpSpMkLst>
        </pc:grpChg>
        <pc:graphicFrameChg chg="del">
          <ac:chgData name="NOEL-LARDIN THOMAS" userId="74bab53f-bc94-4fd8-b7dc-aa3e8c17075a" providerId="ADAL" clId="{66663CF7-E3A8-4008-8533-6D0127768042}" dt="2022-11-15T08:59:54.479" v="243" actId="478"/>
          <ac:graphicFrameMkLst>
            <pc:docMk/>
            <pc:sldMk cId="319645126" sldId="339"/>
            <ac:graphicFrameMk id="10" creationId="{B3E39243-15E6-1757-F737-C5557FA2197A}"/>
          </ac:graphicFrameMkLst>
        </pc:graphicFrameChg>
        <pc:picChg chg="add mod ord">
          <ac:chgData name="NOEL-LARDIN THOMAS" userId="74bab53f-bc94-4fd8-b7dc-aa3e8c17075a" providerId="ADAL" clId="{66663CF7-E3A8-4008-8533-6D0127768042}" dt="2022-11-15T09:21:11.742" v="523" actId="164"/>
          <ac:picMkLst>
            <pc:docMk/>
            <pc:sldMk cId="319645126" sldId="339"/>
            <ac:picMk id="3" creationId="{9AB834CB-0FF4-9BAF-9EAA-EBF02B84B6F6}"/>
          </ac:picMkLst>
        </pc:picChg>
        <pc:picChg chg="del">
          <ac:chgData name="NOEL-LARDIN THOMAS" userId="74bab53f-bc94-4fd8-b7dc-aa3e8c17075a" providerId="ADAL" clId="{66663CF7-E3A8-4008-8533-6D0127768042}" dt="2022-11-15T09:14:09.457" v="430" actId="21"/>
          <ac:picMkLst>
            <pc:docMk/>
            <pc:sldMk cId="319645126" sldId="339"/>
            <ac:picMk id="5" creationId="{799EAB0C-35BF-C829-DBA1-797BCB0DC247}"/>
          </ac:picMkLst>
        </pc:picChg>
        <pc:picChg chg="add del mod">
          <ac:chgData name="NOEL-LARDIN THOMAS" userId="74bab53f-bc94-4fd8-b7dc-aa3e8c17075a" providerId="ADAL" clId="{66663CF7-E3A8-4008-8533-6D0127768042}" dt="2022-11-15T09:13:13.897" v="420" actId="164"/>
          <ac:picMkLst>
            <pc:docMk/>
            <pc:sldMk cId="319645126" sldId="339"/>
            <ac:picMk id="6" creationId="{E3D38395-F00A-B24E-5405-F5818AE09581}"/>
          </ac:picMkLst>
        </pc:picChg>
        <pc:picChg chg="mod">
          <ac:chgData name="NOEL-LARDIN THOMAS" userId="74bab53f-bc94-4fd8-b7dc-aa3e8c17075a" providerId="ADAL" clId="{66663CF7-E3A8-4008-8533-6D0127768042}" dt="2022-11-15T09:12:52.038" v="415" actId="164"/>
          <ac:picMkLst>
            <pc:docMk/>
            <pc:sldMk cId="319645126" sldId="339"/>
            <ac:picMk id="7" creationId="{C92EDDE8-59F5-D5FB-B0E4-4DE6FE8EA452}"/>
          </ac:picMkLst>
        </pc:picChg>
        <pc:picChg chg="mod">
          <ac:chgData name="NOEL-LARDIN THOMAS" userId="74bab53f-bc94-4fd8-b7dc-aa3e8c17075a" providerId="ADAL" clId="{66663CF7-E3A8-4008-8533-6D0127768042}" dt="2022-11-15T09:12:33.755" v="412" actId="164"/>
          <ac:picMkLst>
            <pc:docMk/>
            <pc:sldMk cId="319645126" sldId="339"/>
            <ac:picMk id="9" creationId="{30CFC112-B5E3-BA23-3A6B-5CC0BA0F2E97}"/>
          </ac:picMkLst>
        </pc:picChg>
        <pc:picChg chg="mod">
          <ac:chgData name="NOEL-LARDIN THOMAS" userId="74bab53f-bc94-4fd8-b7dc-aa3e8c17075a" providerId="ADAL" clId="{66663CF7-E3A8-4008-8533-6D0127768042}" dt="2022-11-15T09:13:13.897" v="420" actId="164"/>
          <ac:picMkLst>
            <pc:docMk/>
            <pc:sldMk cId="319645126" sldId="339"/>
            <ac:picMk id="13" creationId="{F65C3841-9D14-9827-FB8E-A9A432CBF1BE}"/>
          </ac:picMkLst>
        </pc:picChg>
        <pc:picChg chg="mod">
          <ac:chgData name="NOEL-LARDIN THOMAS" userId="74bab53f-bc94-4fd8-b7dc-aa3e8c17075a" providerId="ADAL" clId="{66663CF7-E3A8-4008-8533-6D0127768042}" dt="2022-11-15T09:13:22.217" v="422" actId="164"/>
          <ac:picMkLst>
            <pc:docMk/>
            <pc:sldMk cId="319645126" sldId="339"/>
            <ac:picMk id="14" creationId="{0F9BC73F-9E31-F857-D4C9-D0220AF434AC}"/>
          </ac:picMkLst>
        </pc:picChg>
        <pc:picChg chg="mod">
          <ac:chgData name="NOEL-LARDIN THOMAS" userId="74bab53f-bc94-4fd8-b7dc-aa3e8c17075a" providerId="ADAL" clId="{66663CF7-E3A8-4008-8533-6D0127768042}" dt="2022-11-15T09:12:33.755" v="412" actId="164"/>
          <ac:picMkLst>
            <pc:docMk/>
            <pc:sldMk cId="319645126" sldId="339"/>
            <ac:picMk id="15" creationId="{2B44677B-9789-2786-A497-3A1B6254A719}"/>
          </ac:picMkLst>
        </pc:picChg>
        <pc:picChg chg="mod">
          <ac:chgData name="NOEL-LARDIN THOMAS" userId="74bab53f-bc94-4fd8-b7dc-aa3e8c17075a" providerId="ADAL" clId="{66663CF7-E3A8-4008-8533-6D0127768042}" dt="2022-11-15T09:12:52.038" v="415" actId="164"/>
          <ac:picMkLst>
            <pc:docMk/>
            <pc:sldMk cId="319645126" sldId="339"/>
            <ac:picMk id="16" creationId="{239B7E84-95C5-3E2F-FF28-FCA4A4D90E0E}"/>
          </ac:picMkLst>
        </pc:picChg>
        <pc:picChg chg="mod">
          <ac:chgData name="NOEL-LARDIN THOMAS" userId="74bab53f-bc94-4fd8-b7dc-aa3e8c17075a" providerId="ADAL" clId="{66663CF7-E3A8-4008-8533-6D0127768042}" dt="2022-11-15T09:12:37.329" v="413" actId="164"/>
          <ac:picMkLst>
            <pc:docMk/>
            <pc:sldMk cId="319645126" sldId="339"/>
            <ac:picMk id="19" creationId="{2E06E551-A338-27D7-A3FE-95148E76ECB2}"/>
          </ac:picMkLst>
        </pc:picChg>
        <pc:picChg chg="del">
          <ac:chgData name="NOEL-LARDIN THOMAS" userId="74bab53f-bc94-4fd8-b7dc-aa3e8c17075a" providerId="ADAL" clId="{66663CF7-E3A8-4008-8533-6D0127768042}" dt="2022-11-15T09:14:09.457" v="430" actId="21"/>
          <ac:picMkLst>
            <pc:docMk/>
            <pc:sldMk cId="319645126" sldId="339"/>
            <ac:picMk id="41" creationId="{DF27861F-529A-5BB7-3E51-B4C4687646F8}"/>
          </ac:picMkLst>
        </pc:picChg>
        <pc:picChg chg="add del">
          <ac:chgData name="NOEL-LARDIN THOMAS" userId="74bab53f-bc94-4fd8-b7dc-aa3e8c17075a" providerId="ADAL" clId="{66663CF7-E3A8-4008-8533-6D0127768042}" dt="2022-11-15T10:33:03.912" v="865"/>
          <ac:picMkLst>
            <pc:docMk/>
            <pc:sldMk cId="319645126" sldId="339"/>
            <ac:picMk id="5122" creationId="{897FEFB5-7361-04FF-45EE-23AC13FF1EB3}"/>
          </ac:picMkLst>
        </pc:picChg>
        <pc:picChg chg="add del">
          <ac:chgData name="NOEL-LARDIN THOMAS" userId="74bab53f-bc94-4fd8-b7dc-aa3e8c17075a" providerId="ADAL" clId="{66663CF7-E3A8-4008-8533-6D0127768042}" dt="2022-11-15T10:33:18.357" v="867"/>
          <ac:picMkLst>
            <pc:docMk/>
            <pc:sldMk cId="319645126" sldId="339"/>
            <ac:picMk id="5124" creationId="{F5EF262C-66A2-C66C-33C1-46F99411871A}"/>
          </ac:picMkLst>
        </pc:picChg>
      </pc:sldChg>
      <pc:sldChg chg="addSp delSp modSp mod">
        <pc:chgData name="NOEL-LARDIN THOMAS" userId="74bab53f-bc94-4fd8-b7dc-aa3e8c17075a" providerId="ADAL" clId="{66663CF7-E3A8-4008-8533-6D0127768042}" dt="2022-11-15T10:43:46.764" v="897" actId="14100"/>
        <pc:sldMkLst>
          <pc:docMk/>
          <pc:sldMk cId="1170185028" sldId="343"/>
        </pc:sldMkLst>
        <pc:picChg chg="add del">
          <ac:chgData name="NOEL-LARDIN THOMAS" userId="74bab53f-bc94-4fd8-b7dc-aa3e8c17075a" providerId="ADAL" clId="{66663CF7-E3A8-4008-8533-6D0127768042}" dt="2022-11-15T10:42:34.857" v="886" actId="22"/>
          <ac:picMkLst>
            <pc:docMk/>
            <pc:sldMk cId="1170185028" sldId="343"/>
            <ac:picMk id="6" creationId="{1CE3C7A7-6742-97F4-6949-398E751B4CD2}"/>
          </ac:picMkLst>
        </pc:picChg>
        <pc:picChg chg="add del mod">
          <ac:chgData name="NOEL-LARDIN THOMAS" userId="74bab53f-bc94-4fd8-b7dc-aa3e8c17075a" providerId="ADAL" clId="{66663CF7-E3A8-4008-8533-6D0127768042}" dt="2022-11-15T10:40:50.278" v="882" actId="478"/>
          <ac:picMkLst>
            <pc:docMk/>
            <pc:sldMk cId="1170185028" sldId="343"/>
            <ac:picMk id="6146" creationId="{002B753D-FD69-2296-0FE8-3762C513975F}"/>
          </ac:picMkLst>
        </pc:picChg>
        <pc:picChg chg="add mod">
          <ac:chgData name="NOEL-LARDIN THOMAS" userId="74bab53f-bc94-4fd8-b7dc-aa3e8c17075a" providerId="ADAL" clId="{66663CF7-E3A8-4008-8533-6D0127768042}" dt="2022-11-15T10:43:46.764" v="897" actId="14100"/>
          <ac:picMkLst>
            <pc:docMk/>
            <pc:sldMk cId="1170185028" sldId="343"/>
            <ac:picMk id="6148" creationId="{F0EFE88E-73EA-E63C-FD8E-9FCC851A714F}"/>
          </ac:picMkLst>
        </pc:picChg>
      </pc:sldChg>
      <pc:sldChg chg="addSp delSp modSp add mod">
        <pc:chgData name="NOEL-LARDIN THOMAS" userId="74bab53f-bc94-4fd8-b7dc-aa3e8c17075a" providerId="ADAL" clId="{66663CF7-E3A8-4008-8533-6D0127768042}" dt="2022-11-15T10:36:02.935" v="877" actId="2711"/>
        <pc:sldMkLst>
          <pc:docMk/>
          <pc:sldMk cId="3637806828" sldId="344"/>
        </pc:sldMkLst>
        <pc:spChg chg="del mod">
          <ac:chgData name="NOEL-LARDIN THOMAS" userId="74bab53f-bc94-4fd8-b7dc-aa3e8c17075a" providerId="ADAL" clId="{66663CF7-E3A8-4008-8533-6D0127768042}" dt="2022-11-15T09:23:56.240" v="536" actId="478"/>
          <ac:spMkLst>
            <pc:docMk/>
            <pc:sldMk cId="3637806828" sldId="344"/>
            <ac:spMk id="4" creationId="{F96A3F96-7F3F-6F55-66B3-4141C1E21130}"/>
          </ac:spMkLst>
        </pc:spChg>
        <pc:spChg chg="del">
          <ac:chgData name="NOEL-LARDIN THOMAS" userId="74bab53f-bc94-4fd8-b7dc-aa3e8c17075a" providerId="ADAL" clId="{66663CF7-E3A8-4008-8533-6D0127768042}" dt="2022-11-15T09:36:06.017" v="667" actId="478"/>
          <ac:spMkLst>
            <pc:docMk/>
            <pc:sldMk cId="3637806828" sldId="344"/>
            <ac:spMk id="5" creationId="{E32BAAC9-DA1E-3CB0-17C2-0B7F60D2C15C}"/>
          </ac:spMkLst>
        </pc:spChg>
        <pc:spChg chg="add mod">
          <ac:chgData name="NOEL-LARDIN THOMAS" userId="74bab53f-bc94-4fd8-b7dc-aa3e8c17075a" providerId="ADAL" clId="{66663CF7-E3A8-4008-8533-6D0127768042}" dt="2022-11-15T10:23:09.547" v="861" actId="14100"/>
          <ac:spMkLst>
            <pc:docMk/>
            <pc:sldMk cId="3637806828" sldId="344"/>
            <ac:spMk id="7" creationId="{0EAA63B0-C09E-98C5-D4EE-7BDC882E27DE}"/>
          </ac:spMkLst>
        </pc:spChg>
        <pc:spChg chg="del mod">
          <ac:chgData name="NOEL-LARDIN THOMAS" userId="74bab53f-bc94-4fd8-b7dc-aa3e8c17075a" providerId="ADAL" clId="{66663CF7-E3A8-4008-8533-6D0127768042}" dt="2022-11-15T09:23:57.382" v="537" actId="478"/>
          <ac:spMkLst>
            <pc:docMk/>
            <pc:sldMk cId="3637806828" sldId="344"/>
            <ac:spMk id="8" creationId="{CA0C8B57-7E15-7C0A-9CE8-25353A8329AA}"/>
          </ac:spMkLst>
        </pc:spChg>
        <pc:spChg chg="add del mod">
          <ac:chgData name="NOEL-LARDIN THOMAS" userId="74bab53f-bc94-4fd8-b7dc-aa3e8c17075a" providerId="ADAL" clId="{66663CF7-E3A8-4008-8533-6D0127768042}" dt="2022-11-15T09:31:51.061" v="566"/>
          <ac:spMkLst>
            <pc:docMk/>
            <pc:sldMk cId="3637806828" sldId="344"/>
            <ac:spMk id="9" creationId="{6B31A9DC-D5D5-EC57-EF69-4705A3CF28AD}"/>
          </ac:spMkLst>
        </pc:spChg>
        <pc:spChg chg="add mod">
          <ac:chgData name="NOEL-LARDIN THOMAS" userId="74bab53f-bc94-4fd8-b7dc-aa3e8c17075a" providerId="ADAL" clId="{66663CF7-E3A8-4008-8533-6D0127768042}" dt="2022-11-15T10:36:02.935" v="877" actId="2711"/>
          <ac:spMkLst>
            <pc:docMk/>
            <pc:sldMk cId="3637806828" sldId="344"/>
            <ac:spMk id="10" creationId="{DAE20CE4-65FC-917C-6FF1-E90671E8506A}"/>
          </ac:spMkLst>
        </pc:spChg>
        <pc:spChg chg="add del mod">
          <ac:chgData name="NOEL-LARDIN THOMAS" userId="74bab53f-bc94-4fd8-b7dc-aa3e8c17075a" providerId="ADAL" clId="{66663CF7-E3A8-4008-8533-6D0127768042}" dt="2022-11-15T10:18:09.262" v="800"/>
          <ac:spMkLst>
            <pc:docMk/>
            <pc:sldMk cId="3637806828" sldId="344"/>
            <ac:spMk id="16" creationId="{F6568DB8-D5CD-921C-F305-2EB1FD68AE40}"/>
          </ac:spMkLst>
        </pc:spChg>
        <pc:spChg chg="add del mod">
          <ac:chgData name="NOEL-LARDIN THOMAS" userId="74bab53f-bc94-4fd8-b7dc-aa3e8c17075a" providerId="ADAL" clId="{66663CF7-E3A8-4008-8533-6D0127768042}" dt="2022-11-15T10:18:25.661" v="806" actId="478"/>
          <ac:spMkLst>
            <pc:docMk/>
            <pc:sldMk cId="3637806828" sldId="344"/>
            <ac:spMk id="17" creationId="{40A6644D-084E-54E3-B1E6-2749C7FD3249}"/>
          </ac:spMkLst>
        </pc:spChg>
        <pc:spChg chg="add del mod">
          <ac:chgData name="NOEL-LARDIN THOMAS" userId="74bab53f-bc94-4fd8-b7dc-aa3e8c17075a" providerId="ADAL" clId="{66663CF7-E3A8-4008-8533-6D0127768042}" dt="2022-11-15T10:17:55.900" v="791"/>
          <ac:spMkLst>
            <pc:docMk/>
            <pc:sldMk cId="3637806828" sldId="344"/>
            <ac:spMk id="18" creationId="{A37CA87B-E96B-7820-720D-75EDAD49459C}"/>
          </ac:spMkLst>
        </pc:spChg>
        <pc:spChg chg="add del mod">
          <ac:chgData name="NOEL-LARDIN THOMAS" userId="74bab53f-bc94-4fd8-b7dc-aa3e8c17075a" providerId="ADAL" clId="{66663CF7-E3A8-4008-8533-6D0127768042}" dt="2022-11-15T10:18:05.612" v="797"/>
          <ac:spMkLst>
            <pc:docMk/>
            <pc:sldMk cId="3637806828" sldId="344"/>
            <ac:spMk id="19" creationId="{2084D8A5-3496-F452-3261-8C4B2AC8C1C0}"/>
          </ac:spMkLst>
        </pc:spChg>
        <pc:spChg chg="add mod">
          <ac:chgData name="NOEL-LARDIN THOMAS" userId="74bab53f-bc94-4fd8-b7dc-aa3e8c17075a" providerId="ADAL" clId="{66663CF7-E3A8-4008-8533-6D0127768042}" dt="2022-11-15T10:35:57.337" v="876" actId="1076"/>
          <ac:spMkLst>
            <pc:docMk/>
            <pc:sldMk cId="3637806828" sldId="344"/>
            <ac:spMk id="21" creationId="{51191500-AFD2-6172-7A3D-143BD2BFB650}"/>
          </ac:spMkLst>
        </pc:spChg>
        <pc:grpChg chg="add mod">
          <ac:chgData name="NOEL-LARDIN THOMAS" userId="74bab53f-bc94-4fd8-b7dc-aa3e8c17075a" providerId="ADAL" clId="{66663CF7-E3A8-4008-8533-6D0127768042}" dt="2022-11-15T10:02:04.104" v="749" actId="1076"/>
          <ac:grpSpMkLst>
            <pc:docMk/>
            <pc:sldMk cId="3637806828" sldId="344"/>
            <ac:grpSpMk id="11" creationId="{4C460A62-143F-458D-0FDC-7C93C3627041}"/>
          </ac:grpSpMkLst>
        </pc:grpChg>
        <pc:grpChg chg="del">
          <ac:chgData name="NOEL-LARDIN THOMAS" userId="74bab53f-bc94-4fd8-b7dc-aa3e8c17075a" providerId="ADAL" clId="{66663CF7-E3A8-4008-8533-6D0127768042}" dt="2022-11-15T09:23:54.279" v="533" actId="478"/>
          <ac:grpSpMkLst>
            <pc:docMk/>
            <pc:sldMk cId="3637806828" sldId="344"/>
            <ac:grpSpMk id="29" creationId="{B57DAC9D-6FC8-CE57-E6B7-E9AF3AECF0B7}"/>
          </ac:grpSpMkLst>
        </pc:grpChg>
        <pc:picChg chg="add mod">
          <ac:chgData name="NOEL-LARDIN THOMAS" userId="74bab53f-bc94-4fd8-b7dc-aa3e8c17075a" providerId="ADAL" clId="{66663CF7-E3A8-4008-8533-6D0127768042}" dt="2022-11-15T10:01:59.383" v="748" actId="164"/>
          <ac:picMkLst>
            <pc:docMk/>
            <pc:sldMk cId="3637806828" sldId="344"/>
            <ac:picMk id="6" creationId="{25F84C29-608F-E2E7-42B1-5EFEBB5E5117}"/>
          </ac:picMkLst>
        </pc:picChg>
        <pc:picChg chg="add del">
          <ac:chgData name="NOEL-LARDIN THOMAS" userId="74bab53f-bc94-4fd8-b7dc-aa3e8c17075a" providerId="ADAL" clId="{66663CF7-E3A8-4008-8533-6D0127768042}" dt="2022-11-15T10:11:05.105" v="783" actId="22"/>
          <ac:picMkLst>
            <pc:docMk/>
            <pc:sldMk cId="3637806828" sldId="344"/>
            <ac:picMk id="13" creationId="{E8E684DC-6960-D348-CE93-7FD3762797F4}"/>
          </ac:picMkLst>
        </pc:picChg>
        <pc:picChg chg="add mod">
          <ac:chgData name="NOEL-LARDIN THOMAS" userId="74bab53f-bc94-4fd8-b7dc-aa3e8c17075a" providerId="ADAL" clId="{66663CF7-E3A8-4008-8533-6D0127768042}" dt="2022-11-15T10:12:27.257" v="787" actId="1076"/>
          <ac:picMkLst>
            <pc:docMk/>
            <pc:sldMk cId="3637806828" sldId="344"/>
            <ac:picMk id="15" creationId="{CC26B54A-63B4-334C-09FA-B72F39282F77}"/>
          </ac:picMkLst>
        </pc:picChg>
        <pc:picChg chg="add del mod">
          <ac:chgData name="NOEL-LARDIN THOMAS" userId="74bab53f-bc94-4fd8-b7dc-aa3e8c17075a" providerId="ADAL" clId="{66663CF7-E3A8-4008-8533-6D0127768042}" dt="2022-11-15T10:10:21.911" v="781" actId="21"/>
          <ac:picMkLst>
            <pc:docMk/>
            <pc:sldMk cId="3637806828" sldId="344"/>
            <ac:picMk id="3074" creationId="{679232BB-DB10-4A53-EFF9-7602EE6CC7DB}"/>
          </ac:picMkLst>
        </pc:picChg>
      </pc:sldChg>
      <pc:sldChg chg="modSp mod">
        <pc:chgData name="NOEL-LARDIN THOMAS" userId="74bab53f-bc94-4fd8-b7dc-aa3e8c17075a" providerId="ADAL" clId="{66663CF7-E3A8-4008-8533-6D0127768042}" dt="2022-11-15T10:19:53.105" v="824" actId="207"/>
        <pc:sldMkLst>
          <pc:docMk/>
          <pc:sldMk cId="1522466254" sldId="345"/>
        </pc:sldMkLst>
        <pc:spChg chg="mod">
          <ac:chgData name="NOEL-LARDIN THOMAS" userId="74bab53f-bc94-4fd8-b7dc-aa3e8c17075a" providerId="ADAL" clId="{66663CF7-E3A8-4008-8533-6D0127768042}" dt="2022-11-15T10:19:53.105" v="824" actId="207"/>
          <ac:spMkLst>
            <pc:docMk/>
            <pc:sldMk cId="1522466254" sldId="345"/>
            <ac:spMk id="3" creationId="{E7ED8CD8-2BB1-03AD-C772-A629E03898E4}"/>
          </ac:spMkLst>
        </pc:spChg>
      </pc:sldChg>
      <pc:sldChg chg="new del">
        <pc:chgData name="NOEL-LARDIN THOMAS" userId="74bab53f-bc94-4fd8-b7dc-aa3e8c17075a" providerId="ADAL" clId="{66663CF7-E3A8-4008-8533-6D0127768042}" dt="2022-11-15T09:24:48.837" v="539" actId="680"/>
        <pc:sldMkLst>
          <pc:docMk/>
          <pc:sldMk cId="2851077633" sldId="345"/>
        </pc:sldMkLst>
      </pc:sldChg>
      <pc:sldChg chg="new del">
        <pc:chgData name="NOEL-LARDIN THOMAS" userId="74bab53f-bc94-4fd8-b7dc-aa3e8c17075a" providerId="ADAL" clId="{66663CF7-E3A8-4008-8533-6D0127768042}" dt="2022-11-15T09:31:01.059" v="552" actId="680"/>
        <pc:sldMkLst>
          <pc:docMk/>
          <pc:sldMk cId="3805345206" sldId="345"/>
        </pc:sldMkLst>
      </pc:sldChg>
      <pc:sldChg chg="addSp delSp modSp add mod ord">
        <pc:chgData name="NOEL-LARDIN THOMAS" userId="74bab53f-bc94-4fd8-b7dc-aa3e8c17075a" providerId="ADAL" clId="{66663CF7-E3A8-4008-8533-6D0127768042}" dt="2022-11-15T12:31:18.967" v="1164" actId="478"/>
        <pc:sldMkLst>
          <pc:docMk/>
          <pc:sldMk cId="1588833127" sldId="350"/>
        </pc:sldMkLst>
        <pc:spChg chg="add mod">
          <ac:chgData name="NOEL-LARDIN THOMAS" userId="74bab53f-bc94-4fd8-b7dc-aa3e8c17075a" providerId="ADAL" clId="{66663CF7-E3A8-4008-8533-6D0127768042}" dt="2022-11-15T11:22:53.989" v="1007" actId="207"/>
          <ac:spMkLst>
            <pc:docMk/>
            <pc:sldMk cId="1588833127" sldId="350"/>
            <ac:spMk id="3" creationId="{402B3866-D82F-A688-D50A-8EB580909E17}"/>
          </ac:spMkLst>
        </pc:spChg>
        <pc:spChg chg="del">
          <ac:chgData name="NOEL-LARDIN THOMAS" userId="74bab53f-bc94-4fd8-b7dc-aa3e8c17075a" providerId="ADAL" clId="{66663CF7-E3A8-4008-8533-6D0127768042}" dt="2022-11-15T10:36:53.208" v="880" actId="478"/>
          <ac:spMkLst>
            <pc:docMk/>
            <pc:sldMk cId="1588833127" sldId="350"/>
            <ac:spMk id="7" creationId="{0EAA63B0-C09E-98C5-D4EE-7BDC882E27DE}"/>
          </ac:spMkLst>
        </pc:spChg>
        <pc:spChg chg="add mod">
          <ac:chgData name="NOEL-LARDIN THOMAS" userId="74bab53f-bc94-4fd8-b7dc-aa3e8c17075a" providerId="ADAL" clId="{66663CF7-E3A8-4008-8533-6D0127768042}" dt="2022-11-15T11:23:48.255" v="1018" actId="14100"/>
          <ac:spMkLst>
            <pc:docMk/>
            <pc:sldMk cId="1588833127" sldId="350"/>
            <ac:spMk id="8" creationId="{2FA0BD02-BEFE-4EC3-2074-031149D4DC25}"/>
          </ac:spMkLst>
        </pc:spChg>
        <pc:spChg chg="add">
          <ac:chgData name="NOEL-LARDIN THOMAS" userId="74bab53f-bc94-4fd8-b7dc-aa3e8c17075a" providerId="ADAL" clId="{66663CF7-E3A8-4008-8533-6D0127768042}" dt="2022-11-15T12:27:41.519" v="1151" actId="11529"/>
          <ac:spMkLst>
            <pc:docMk/>
            <pc:sldMk cId="1588833127" sldId="350"/>
            <ac:spMk id="14" creationId="{0C4F97B3-BE1D-A0C1-3F28-0D45781447E0}"/>
          </ac:spMkLst>
        </pc:spChg>
        <pc:spChg chg="del">
          <ac:chgData name="NOEL-LARDIN THOMAS" userId="74bab53f-bc94-4fd8-b7dc-aa3e8c17075a" providerId="ADAL" clId="{66663CF7-E3A8-4008-8533-6D0127768042}" dt="2022-11-15T10:36:50.199" v="879" actId="478"/>
          <ac:spMkLst>
            <pc:docMk/>
            <pc:sldMk cId="1588833127" sldId="350"/>
            <ac:spMk id="21" creationId="{51191500-AFD2-6172-7A3D-143BD2BFB650}"/>
          </ac:spMkLst>
        </pc:spChg>
        <pc:grpChg chg="del">
          <ac:chgData name="NOEL-LARDIN THOMAS" userId="74bab53f-bc94-4fd8-b7dc-aa3e8c17075a" providerId="ADAL" clId="{66663CF7-E3A8-4008-8533-6D0127768042}" dt="2022-11-15T10:36:54.389" v="881" actId="478"/>
          <ac:grpSpMkLst>
            <pc:docMk/>
            <pc:sldMk cId="1588833127" sldId="350"/>
            <ac:grpSpMk id="11" creationId="{4C460A62-143F-458D-0FDC-7C93C3627041}"/>
          </ac:grpSpMkLst>
        </pc:grpChg>
        <pc:graphicFrameChg chg="add mod modGraphic">
          <ac:chgData name="NOEL-LARDIN THOMAS" userId="74bab53f-bc94-4fd8-b7dc-aa3e8c17075a" providerId="ADAL" clId="{66663CF7-E3A8-4008-8533-6D0127768042}" dt="2022-11-15T12:27:30.600" v="1150" actId="1076"/>
          <ac:graphicFrameMkLst>
            <pc:docMk/>
            <pc:sldMk cId="1588833127" sldId="350"/>
            <ac:graphicFrameMk id="9" creationId="{3A54E5FD-DE3D-FE38-2BA8-61D52BFFB39D}"/>
          </ac:graphicFrameMkLst>
        </pc:graphicFrameChg>
        <pc:graphicFrameChg chg="add mod modGraphic">
          <ac:chgData name="NOEL-LARDIN THOMAS" userId="74bab53f-bc94-4fd8-b7dc-aa3e8c17075a" providerId="ADAL" clId="{66663CF7-E3A8-4008-8533-6D0127768042}" dt="2022-11-15T12:27:14.130" v="1149" actId="1076"/>
          <ac:graphicFrameMkLst>
            <pc:docMk/>
            <pc:sldMk cId="1588833127" sldId="350"/>
            <ac:graphicFrameMk id="12" creationId="{BC219C38-F1F8-0683-D5BB-A0E755DC2024}"/>
          </ac:graphicFrameMkLst>
        </pc:graphicFrameChg>
        <pc:graphicFrameChg chg="add mod modGraphic">
          <ac:chgData name="NOEL-LARDIN THOMAS" userId="74bab53f-bc94-4fd8-b7dc-aa3e8c17075a" providerId="ADAL" clId="{66663CF7-E3A8-4008-8533-6D0127768042}" dt="2022-11-15T12:27:14.130" v="1149" actId="1076"/>
          <ac:graphicFrameMkLst>
            <pc:docMk/>
            <pc:sldMk cId="1588833127" sldId="350"/>
            <ac:graphicFrameMk id="13" creationId="{9650319C-6D78-CAB4-6788-25BADE68CA63}"/>
          </ac:graphicFrameMkLst>
        </pc:graphicFrameChg>
        <pc:picChg chg="add mod">
          <ac:chgData name="NOEL-LARDIN THOMAS" userId="74bab53f-bc94-4fd8-b7dc-aa3e8c17075a" providerId="ADAL" clId="{66663CF7-E3A8-4008-8533-6D0127768042}" dt="2022-11-15T11:22:27.910" v="1003" actId="1076"/>
          <ac:picMkLst>
            <pc:docMk/>
            <pc:sldMk cId="1588833127" sldId="350"/>
            <ac:picMk id="5" creationId="{A23BC10A-85EC-5C63-2362-4A7C1CAB1F0C}"/>
          </ac:picMkLst>
        </pc:picChg>
        <pc:picChg chg="del">
          <ac:chgData name="NOEL-LARDIN THOMAS" userId="74bab53f-bc94-4fd8-b7dc-aa3e8c17075a" providerId="ADAL" clId="{66663CF7-E3A8-4008-8533-6D0127768042}" dt="2022-11-15T10:36:53.208" v="880" actId="478"/>
          <ac:picMkLst>
            <pc:docMk/>
            <pc:sldMk cId="1588833127" sldId="350"/>
            <ac:picMk id="15" creationId="{CC26B54A-63B4-334C-09FA-B72F39282F77}"/>
          </ac:picMkLst>
        </pc:picChg>
        <pc:picChg chg="add del mod modCrop">
          <ac:chgData name="NOEL-LARDIN THOMAS" userId="74bab53f-bc94-4fd8-b7dc-aa3e8c17075a" providerId="ADAL" clId="{66663CF7-E3A8-4008-8533-6D0127768042}" dt="2022-11-15T12:31:18.967" v="1164" actId="478"/>
          <ac:picMkLst>
            <pc:docMk/>
            <pc:sldMk cId="1588833127" sldId="350"/>
            <ac:picMk id="17" creationId="{BF5C0943-5E0E-F691-8AA4-ADBA7A6430BD}"/>
          </ac:picMkLst>
        </pc:picChg>
        <pc:picChg chg="add del">
          <ac:chgData name="NOEL-LARDIN THOMAS" userId="74bab53f-bc94-4fd8-b7dc-aa3e8c17075a" providerId="ADAL" clId="{66663CF7-E3A8-4008-8533-6D0127768042}" dt="2022-11-15T10:42:52.425" v="888"/>
          <ac:picMkLst>
            <pc:docMk/>
            <pc:sldMk cId="1588833127" sldId="350"/>
            <ac:picMk id="7170" creationId="{53C2CDD7-133B-06D2-E8F2-83BB7D7B8AD0}"/>
          </ac:picMkLst>
        </pc:picChg>
        <pc:picChg chg="add del">
          <ac:chgData name="NOEL-LARDIN THOMAS" userId="74bab53f-bc94-4fd8-b7dc-aa3e8c17075a" providerId="ADAL" clId="{66663CF7-E3A8-4008-8533-6D0127768042}" dt="2022-11-15T10:43:04.419" v="890"/>
          <ac:picMkLst>
            <pc:docMk/>
            <pc:sldMk cId="1588833127" sldId="350"/>
            <ac:picMk id="7172" creationId="{816DC8C6-BDEA-6722-3980-1DCE069E53E2}"/>
          </ac:picMkLst>
        </pc:picChg>
        <pc:picChg chg="add del">
          <ac:chgData name="NOEL-LARDIN THOMAS" userId="74bab53f-bc94-4fd8-b7dc-aa3e8c17075a" providerId="ADAL" clId="{66663CF7-E3A8-4008-8533-6D0127768042}" dt="2022-11-15T10:43:30.195" v="892"/>
          <ac:picMkLst>
            <pc:docMk/>
            <pc:sldMk cId="1588833127" sldId="350"/>
            <ac:picMk id="7174" creationId="{2A29940E-0CB1-7EF4-6360-F06F3ABA8BAD}"/>
          </ac:picMkLst>
        </pc:picChg>
      </pc:sldChg>
      <pc:sldChg chg="addSp delSp modSp add mod">
        <pc:chgData name="NOEL-LARDIN THOMAS" userId="74bab53f-bc94-4fd8-b7dc-aa3e8c17075a" providerId="ADAL" clId="{66663CF7-E3A8-4008-8533-6D0127768042}" dt="2022-11-15T12:47:09.543" v="1396" actId="313"/>
        <pc:sldMkLst>
          <pc:docMk/>
          <pc:sldMk cId="2484904902" sldId="352"/>
        </pc:sldMkLst>
        <pc:spChg chg="del">
          <ac:chgData name="NOEL-LARDIN THOMAS" userId="74bab53f-bc94-4fd8-b7dc-aa3e8c17075a" providerId="ADAL" clId="{66663CF7-E3A8-4008-8533-6D0127768042}" dt="2022-11-15T12:31:27.258" v="1166" actId="478"/>
          <ac:spMkLst>
            <pc:docMk/>
            <pc:sldMk cId="2484904902" sldId="352"/>
            <ac:spMk id="3" creationId="{402B3866-D82F-A688-D50A-8EB580909E17}"/>
          </ac:spMkLst>
        </pc:spChg>
        <pc:spChg chg="add mod">
          <ac:chgData name="NOEL-LARDIN THOMAS" userId="74bab53f-bc94-4fd8-b7dc-aa3e8c17075a" providerId="ADAL" clId="{66663CF7-E3A8-4008-8533-6D0127768042}" dt="2022-11-15T12:44:14.876" v="1345" actId="164"/>
          <ac:spMkLst>
            <pc:docMk/>
            <pc:sldMk cId="2484904902" sldId="352"/>
            <ac:spMk id="4" creationId="{6747DDD3-120E-B078-C213-362B45E32E48}"/>
          </ac:spMkLst>
        </pc:spChg>
        <pc:spChg chg="add mod">
          <ac:chgData name="NOEL-LARDIN THOMAS" userId="74bab53f-bc94-4fd8-b7dc-aa3e8c17075a" providerId="ADAL" clId="{66663CF7-E3A8-4008-8533-6D0127768042}" dt="2022-11-15T12:47:09.543" v="1396" actId="313"/>
          <ac:spMkLst>
            <pc:docMk/>
            <pc:sldMk cId="2484904902" sldId="352"/>
            <ac:spMk id="6" creationId="{00347D67-DFDE-8066-5AC1-1540AE72C540}"/>
          </ac:spMkLst>
        </pc:spChg>
        <pc:spChg chg="del">
          <ac:chgData name="NOEL-LARDIN THOMAS" userId="74bab53f-bc94-4fd8-b7dc-aa3e8c17075a" providerId="ADAL" clId="{66663CF7-E3A8-4008-8533-6D0127768042}" dt="2022-11-15T12:31:27.258" v="1166" actId="478"/>
          <ac:spMkLst>
            <pc:docMk/>
            <pc:sldMk cId="2484904902" sldId="352"/>
            <ac:spMk id="8" creationId="{2FA0BD02-BEFE-4EC3-2074-031149D4DC25}"/>
          </ac:spMkLst>
        </pc:spChg>
        <pc:spChg chg="del">
          <ac:chgData name="NOEL-LARDIN THOMAS" userId="74bab53f-bc94-4fd8-b7dc-aa3e8c17075a" providerId="ADAL" clId="{66663CF7-E3A8-4008-8533-6D0127768042}" dt="2022-11-15T12:31:27.258" v="1166" actId="478"/>
          <ac:spMkLst>
            <pc:docMk/>
            <pc:sldMk cId="2484904902" sldId="352"/>
            <ac:spMk id="14" creationId="{0C4F97B3-BE1D-A0C1-3F28-0D45781447E0}"/>
          </ac:spMkLst>
        </pc:spChg>
        <pc:grpChg chg="add mod">
          <ac:chgData name="NOEL-LARDIN THOMAS" userId="74bab53f-bc94-4fd8-b7dc-aa3e8c17075a" providerId="ADAL" clId="{66663CF7-E3A8-4008-8533-6D0127768042}" dt="2022-11-15T12:46:36.485" v="1353" actId="14100"/>
          <ac:grpSpMkLst>
            <pc:docMk/>
            <pc:sldMk cId="2484904902" sldId="352"/>
            <ac:grpSpMk id="7" creationId="{9201C030-AB26-2887-62A9-94C2F0395924}"/>
          </ac:grpSpMkLst>
        </pc:grpChg>
        <pc:graphicFrameChg chg="del">
          <ac:chgData name="NOEL-LARDIN THOMAS" userId="74bab53f-bc94-4fd8-b7dc-aa3e8c17075a" providerId="ADAL" clId="{66663CF7-E3A8-4008-8533-6D0127768042}" dt="2022-11-15T12:31:27.258" v="1166" actId="478"/>
          <ac:graphicFrameMkLst>
            <pc:docMk/>
            <pc:sldMk cId="2484904902" sldId="352"/>
            <ac:graphicFrameMk id="9" creationId="{3A54E5FD-DE3D-FE38-2BA8-61D52BFFB39D}"/>
          </ac:graphicFrameMkLst>
        </pc:graphicFrameChg>
        <pc:graphicFrameChg chg="del">
          <ac:chgData name="NOEL-LARDIN THOMAS" userId="74bab53f-bc94-4fd8-b7dc-aa3e8c17075a" providerId="ADAL" clId="{66663CF7-E3A8-4008-8533-6D0127768042}" dt="2022-11-15T12:31:27.258" v="1166" actId="478"/>
          <ac:graphicFrameMkLst>
            <pc:docMk/>
            <pc:sldMk cId="2484904902" sldId="352"/>
            <ac:graphicFrameMk id="12" creationId="{BC219C38-F1F8-0683-D5BB-A0E755DC2024}"/>
          </ac:graphicFrameMkLst>
        </pc:graphicFrameChg>
        <pc:graphicFrameChg chg="del">
          <ac:chgData name="NOEL-LARDIN THOMAS" userId="74bab53f-bc94-4fd8-b7dc-aa3e8c17075a" providerId="ADAL" clId="{66663CF7-E3A8-4008-8533-6D0127768042}" dt="2022-11-15T12:31:27.258" v="1166" actId="478"/>
          <ac:graphicFrameMkLst>
            <pc:docMk/>
            <pc:sldMk cId="2484904902" sldId="352"/>
            <ac:graphicFrameMk id="13" creationId="{9650319C-6D78-CAB4-6788-25BADE68CA63}"/>
          </ac:graphicFrameMkLst>
        </pc:graphicFrameChg>
        <pc:picChg chg="del">
          <ac:chgData name="NOEL-LARDIN THOMAS" userId="74bab53f-bc94-4fd8-b7dc-aa3e8c17075a" providerId="ADAL" clId="{66663CF7-E3A8-4008-8533-6D0127768042}" dt="2022-11-15T12:31:27.258" v="1166" actId="478"/>
          <ac:picMkLst>
            <pc:docMk/>
            <pc:sldMk cId="2484904902" sldId="352"/>
            <ac:picMk id="5" creationId="{A23BC10A-85EC-5C63-2362-4A7C1CAB1F0C}"/>
          </ac:picMkLst>
        </pc:picChg>
        <pc:picChg chg="mod">
          <ac:chgData name="NOEL-LARDIN THOMAS" userId="74bab53f-bc94-4fd8-b7dc-aa3e8c17075a" providerId="ADAL" clId="{66663CF7-E3A8-4008-8533-6D0127768042}" dt="2022-11-15T12:44:34.244" v="1348" actId="1076"/>
          <ac:picMkLst>
            <pc:docMk/>
            <pc:sldMk cId="2484904902" sldId="352"/>
            <ac:picMk id="17" creationId="{BF5C0943-5E0E-F691-8AA4-ADBA7A6430BD}"/>
          </ac:picMkLst>
        </pc:picChg>
      </pc:sldChg>
      <pc:sldChg chg="addSp delSp modSp add mod">
        <pc:chgData name="NOEL-LARDIN THOMAS" userId="74bab53f-bc94-4fd8-b7dc-aa3e8c17075a" providerId="ADAL" clId="{66663CF7-E3A8-4008-8533-6D0127768042}" dt="2022-11-15T13:02:42.631" v="1432" actId="20577"/>
        <pc:sldMkLst>
          <pc:docMk/>
          <pc:sldMk cId="3571016751" sldId="360"/>
        </pc:sldMkLst>
        <pc:spChg chg="add mod">
          <ac:chgData name="NOEL-LARDIN THOMAS" userId="74bab53f-bc94-4fd8-b7dc-aa3e8c17075a" providerId="ADAL" clId="{66663CF7-E3A8-4008-8533-6D0127768042}" dt="2022-11-15T13:02:27.884" v="1409" actId="1076"/>
          <ac:spMkLst>
            <pc:docMk/>
            <pc:sldMk cId="3571016751" sldId="360"/>
            <ac:spMk id="4" creationId="{E70B5A41-5D89-F6A8-2429-01E4ED19CB5A}"/>
          </ac:spMkLst>
        </pc:spChg>
        <pc:spChg chg="add mod">
          <ac:chgData name="NOEL-LARDIN THOMAS" userId="74bab53f-bc94-4fd8-b7dc-aa3e8c17075a" providerId="ADAL" clId="{66663CF7-E3A8-4008-8533-6D0127768042}" dt="2022-11-15T13:02:42.631" v="1432" actId="20577"/>
          <ac:spMkLst>
            <pc:docMk/>
            <pc:sldMk cId="3571016751" sldId="360"/>
            <ac:spMk id="5" creationId="{A515E11F-CBDA-1F8B-D0F6-3DF23278A807}"/>
          </ac:spMkLst>
        </pc:spChg>
        <pc:spChg chg="del">
          <ac:chgData name="NOEL-LARDIN THOMAS" userId="74bab53f-bc94-4fd8-b7dc-aa3e8c17075a" providerId="ADAL" clId="{66663CF7-E3A8-4008-8533-6D0127768042}" dt="2022-11-15T13:02:05.549" v="1401" actId="478"/>
          <ac:spMkLst>
            <pc:docMk/>
            <pc:sldMk cId="3571016751" sldId="360"/>
            <ac:spMk id="7" creationId="{0EAA63B0-C09E-98C5-D4EE-7BDC882E27DE}"/>
          </ac:spMkLst>
        </pc:spChg>
        <pc:spChg chg="del mod">
          <ac:chgData name="NOEL-LARDIN THOMAS" userId="74bab53f-bc94-4fd8-b7dc-aa3e8c17075a" providerId="ADAL" clId="{66663CF7-E3A8-4008-8533-6D0127768042}" dt="2022-11-15T13:02:03.898" v="1399" actId="478"/>
          <ac:spMkLst>
            <pc:docMk/>
            <pc:sldMk cId="3571016751" sldId="360"/>
            <ac:spMk id="21" creationId="{51191500-AFD2-6172-7A3D-143BD2BFB650}"/>
          </ac:spMkLst>
        </pc:spChg>
        <pc:grpChg chg="del">
          <ac:chgData name="NOEL-LARDIN THOMAS" userId="74bab53f-bc94-4fd8-b7dc-aa3e8c17075a" providerId="ADAL" clId="{66663CF7-E3A8-4008-8533-6D0127768042}" dt="2022-11-15T13:02:06.304" v="1402" actId="478"/>
          <ac:grpSpMkLst>
            <pc:docMk/>
            <pc:sldMk cId="3571016751" sldId="360"/>
            <ac:grpSpMk id="11" creationId="{4C460A62-143F-458D-0FDC-7C93C3627041}"/>
          </ac:grpSpMkLst>
        </pc:grpChg>
        <pc:picChg chg="del">
          <ac:chgData name="NOEL-LARDIN THOMAS" userId="74bab53f-bc94-4fd8-b7dc-aa3e8c17075a" providerId="ADAL" clId="{66663CF7-E3A8-4008-8533-6D0127768042}" dt="2022-11-15T13:02:04.480" v="1400" actId="478"/>
          <ac:picMkLst>
            <pc:docMk/>
            <pc:sldMk cId="3571016751" sldId="360"/>
            <ac:picMk id="15" creationId="{CC26B54A-63B4-334C-09FA-B72F39282F77}"/>
          </ac:picMkLst>
        </pc:picChg>
      </pc:sldChg>
      <pc:sldChg chg="add del">
        <pc:chgData name="NOEL-LARDIN THOMAS" userId="74bab53f-bc94-4fd8-b7dc-aa3e8c17075a" providerId="ADAL" clId="{66663CF7-E3A8-4008-8533-6D0127768042}" dt="2022-11-16T09:03:17.082" v="1819" actId="2696"/>
        <pc:sldMkLst>
          <pc:docMk/>
          <pc:sldMk cId="4219331532" sldId="361"/>
        </pc:sldMkLst>
      </pc:sldChg>
      <pc:sldChg chg="addSp delSp modSp add mod ord">
        <pc:chgData name="NOEL-LARDIN THOMAS" userId="74bab53f-bc94-4fd8-b7dc-aa3e8c17075a" providerId="ADAL" clId="{66663CF7-E3A8-4008-8533-6D0127768042}" dt="2022-11-16T15:22:45.854" v="9597" actId="255"/>
        <pc:sldMkLst>
          <pc:docMk/>
          <pc:sldMk cId="3630039207" sldId="363"/>
        </pc:sldMkLst>
        <pc:spChg chg="mod">
          <ac:chgData name="NOEL-LARDIN THOMAS" userId="74bab53f-bc94-4fd8-b7dc-aa3e8c17075a" providerId="ADAL" clId="{66663CF7-E3A8-4008-8533-6D0127768042}" dt="2022-11-16T09:36:10.074" v="2527" actId="12"/>
          <ac:spMkLst>
            <pc:docMk/>
            <pc:sldMk cId="3630039207" sldId="363"/>
            <ac:spMk id="2" creationId="{11BF560A-75A2-9293-9916-45FBAC546DCC}"/>
          </ac:spMkLst>
        </pc:spChg>
        <pc:spChg chg="add mod">
          <ac:chgData name="NOEL-LARDIN THOMAS" userId="74bab53f-bc94-4fd8-b7dc-aa3e8c17075a" providerId="ADAL" clId="{66663CF7-E3A8-4008-8533-6D0127768042}" dt="2022-11-16T09:11:05.655" v="2106" actId="20577"/>
          <ac:spMkLst>
            <pc:docMk/>
            <pc:sldMk cId="3630039207" sldId="363"/>
            <ac:spMk id="5" creationId="{A70CCA0B-A214-8BBE-005F-21E7004AFE63}"/>
          </ac:spMkLst>
        </pc:spChg>
        <pc:spChg chg="add mod">
          <ac:chgData name="NOEL-LARDIN THOMAS" userId="74bab53f-bc94-4fd8-b7dc-aa3e8c17075a" providerId="ADAL" clId="{66663CF7-E3A8-4008-8533-6D0127768042}" dt="2022-11-16T09:26:25.414" v="2276" actId="1076"/>
          <ac:spMkLst>
            <pc:docMk/>
            <pc:sldMk cId="3630039207" sldId="363"/>
            <ac:spMk id="6" creationId="{1F46F18B-60ED-4BB1-1F74-24000FD20913}"/>
          </ac:spMkLst>
        </pc:spChg>
        <pc:spChg chg="add del mod">
          <ac:chgData name="NOEL-LARDIN THOMAS" userId="74bab53f-bc94-4fd8-b7dc-aa3e8c17075a" providerId="ADAL" clId="{66663CF7-E3A8-4008-8533-6D0127768042}" dt="2022-11-16T09:10:52.927" v="2103" actId="478"/>
          <ac:spMkLst>
            <pc:docMk/>
            <pc:sldMk cId="3630039207" sldId="363"/>
            <ac:spMk id="7" creationId="{F0403B36-A553-099D-03FC-A336078B5FF5}"/>
          </ac:spMkLst>
        </pc:spChg>
        <pc:spChg chg="add mod">
          <ac:chgData name="NOEL-LARDIN THOMAS" userId="74bab53f-bc94-4fd8-b7dc-aa3e8c17075a" providerId="ADAL" clId="{66663CF7-E3A8-4008-8533-6D0127768042}" dt="2022-11-16T09:26:29.334" v="2277" actId="1076"/>
          <ac:spMkLst>
            <pc:docMk/>
            <pc:sldMk cId="3630039207" sldId="363"/>
            <ac:spMk id="8" creationId="{6C0CCAC8-EB57-A837-0193-AD62E1A62024}"/>
          </ac:spMkLst>
        </pc:spChg>
        <pc:spChg chg="add mod">
          <ac:chgData name="NOEL-LARDIN THOMAS" userId="74bab53f-bc94-4fd8-b7dc-aa3e8c17075a" providerId="ADAL" clId="{66663CF7-E3A8-4008-8533-6D0127768042}" dt="2022-11-16T09:25:18.062" v="2275"/>
          <ac:spMkLst>
            <pc:docMk/>
            <pc:sldMk cId="3630039207" sldId="363"/>
            <ac:spMk id="9" creationId="{425700C4-85E5-6E57-20D9-9426C88727F1}"/>
          </ac:spMkLst>
        </pc:spChg>
        <pc:spChg chg="add del mod">
          <ac:chgData name="NOEL-LARDIN THOMAS" userId="74bab53f-bc94-4fd8-b7dc-aa3e8c17075a" providerId="ADAL" clId="{66663CF7-E3A8-4008-8533-6D0127768042}" dt="2022-11-16T09:25:12.860" v="2273" actId="478"/>
          <ac:spMkLst>
            <pc:docMk/>
            <pc:sldMk cId="3630039207" sldId="363"/>
            <ac:spMk id="10" creationId="{CB5BFCD2-46FC-97B8-6381-69BC7391982D}"/>
          </ac:spMkLst>
        </pc:spChg>
        <pc:graphicFrameChg chg="add mod modGraphic">
          <ac:chgData name="NOEL-LARDIN THOMAS" userId="74bab53f-bc94-4fd8-b7dc-aa3e8c17075a" providerId="ADAL" clId="{66663CF7-E3A8-4008-8533-6D0127768042}" dt="2022-11-16T15:22:45.854" v="9597" actId="255"/>
          <ac:graphicFrameMkLst>
            <pc:docMk/>
            <pc:sldMk cId="3630039207" sldId="363"/>
            <ac:graphicFrameMk id="11" creationId="{7AC83963-9833-36FC-C872-28B31ED419E8}"/>
          </ac:graphicFrameMkLst>
        </pc:graphicFrameChg>
        <pc:picChg chg="add mod modCrop">
          <ac:chgData name="NOEL-LARDIN THOMAS" userId="74bab53f-bc94-4fd8-b7dc-aa3e8c17075a" providerId="ADAL" clId="{66663CF7-E3A8-4008-8533-6D0127768042}" dt="2022-11-16T09:09:18.202" v="1916" actId="1076"/>
          <ac:picMkLst>
            <pc:docMk/>
            <pc:sldMk cId="3630039207" sldId="363"/>
            <ac:picMk id="4" creationId="{B7F968B1-DBAC-0536-B7AA-509EE2033F3D}"/>
          </ac:picMkLst>
        </pc:picChg>
        <pc:picChg chg="add del mod">
          <ac:chgData name="NOEL-LARDIN THOMAS" userId="74bab53f-bc94-4fd8-b7dc-aa3e8c17075a" providerId="ADAL" clId="{66663CF7-E3A8-4008-8533-6D0127768042}" dt="2022-11-16T08:53:35.008" v="1521" actId="478"/>
          <ac:picMkLst>
            <pc:docMk/>
            <pc:sldMk cId="3630039207" sldId="363"/>
            <ac:picMk id="1026" creationId="{4094C699-2111-943F-B592-EA9BFD8DED57}"/>
          </ac:picMkLst>
        </pc:picChg>
      </pc:sldChg>
      <pc:sldChg chg="addSp delSp modSp add mod ord">
        <pc:chgData name="NOEL-LARDIN THOMAS" userId="74bab53f-bc94-4fd8-b7dc-aa3e8c17075a" providerId="ADAL" clId="{66663CF7-E3A8-4008-8533-6D0127768042}" dt="2022-11-16T10:17:52.809" v="3644" actId="1076"/>
        <pc:sldMkLst>
          <pc:docMk/>
          <pc:sldMk cId="253895300" sldId="374"/>
        </pc:sldMkLst>
        <pc:spChg chg="mod">
          <ac:chgData name="NOEL-LARDIN THOMAS" userId="74bab53f-bc94-4fd8-b7dc-aa3e8c17075a" providerId="ADAL" clId="{66663CF7-E3A8-4008-8533-6D0127768042}" dt="2022-11-16T09:36:17.759" v="2528" actId="255"/>
          <ac:spMkLst>
            <pc:docMk/>
            <pc:sldMk cId="253895300" sldId="374"/>
            <ac:spMk id="2" creationId="{3E868FCC-18E5-B74E-C151-3428012876E8}"/>
          </ac:spMkLst>
        </pc:spChg>
        <pc:spChg chg="del">
          <ac:chgData name="NOEL-LARDIN THOMAS" userId="74bab53f-bc94-4fd8-b7dc-aa3e8c17075a" providerId="ADAL" clId="{66663CF7-E3A8-4008-8533-6D0127768042}" dt="2022-11-16T09:36:21.361" v="2529" actId="478"/>
          <ac:spMkLst>
            <pc:docMk/>
            <pc:sldMk cId="253895300" sldId="374"/>
            <ac:spMk id="3" creationId="{5D686ACF-1CD3-1294-2FD7-B2B32CC94EC8}"/>
          </ac:spMkLst>
        </pc:spChg>
        <pc:spChg chg="add del mod">
          <ac:chgData name="NOEL-LARDIN THOMAS" userId="74bab53f-bc94-4fd8-b7dc-aa3e8c17075a" providerId="ADAL" clId="{66663CF7-E3A8-4008-8533-6D0127768042}" dt="2022-11-16T09:53:57.780" v="2728" actId="478"/>
          <ac:spMkLst>
            <pc:docMk/>
            <pc:sldMk cId="253895300" sldId="374"/>
            <ac:spMk id="6" creationId="{F34BF60B-69B7-573E-4065-3421F7A9DF76}"/>
          </ac:spMkLst>
        </pc:spChg>
        <pc:spChg chg="add mod">
          <ac:chgData name="NOEL-LARDIN THOMAS" userId="74bab53f-bc94-4fd8-b7dc-aa3e8c17075a" providerId="ADAL" clId="{66663CF7-E3A8-4008-8533-6D0127768042}" dt="2022-11-16T09:58:29.072" v="2890" actId="1076"/>
          <ac:spMkLst>
            <pc:docMk/>
            <pc:sldMk cId="253895300" sldId="374"/>
            <ac:spMk id="7" creationId="{2D0F22D9-395C-E139-A319-8A3B6F73C3C6}"/>
          </ac:spMkLst>
        </pc:spChg>
        <pc:spChg chg="add mod">
          <ac:chgData name="NOEL-LARDIN THOMAS" userId="74bab53f-bc94-4fd8-b7dc-aa3e8c17075a" providerId="ADAL" clId="{66663CF7-E3A8-4008-8533-6D0127768042}" dt="2022-11-16T10:05:47.555" v="3385" actId="1076"/>
          <ac:spMkLst>
            <pc:docMk/>
            <pc:sldMk cId="253895300" sldId="374"/>
            <ac:spMk id="8" creationId="{18793E09-147E-7E9C-E92B-B976F5088E7A}"/>
          </ac:spMkLst>
        </pc:spChg>
        <pc:spChg chg="add mod">
          <ac:chgData name="NOEL-LARDIN THOMAS" userId="74bab53f-bc94-4fd8-b7dc-aa3e8c17075a" providerId="ADAL" clId="{66663CF7-E3A8-4008-8533-6D0127768042}" dt="2022-11-16T10:04:19.216" v="3233" actId="1076"/>
          <ac:spMkLst>
            <pc:docMk/>
            <pc:sldMk cId="253895300" sldId="374"/>
            <ac:spMk id="9" creationId="{CD42E0A9-9D2E-D771-46EB-3DB303317F48}"/>
          </ac:spMkLst>
        </pc:spChg>
        <pc:spChg chg="add del mod">
          <ac:chgData name="NOEL-LARDIN THOMAS" userId="74bab53f-bc94-4fd8-b7dc-aa3e8c17075a" providerId="ADAL" clId="{66663CF7-E3A8-4008-8533-6D0127768042}" dt="2022-11-16T10:05:43.125" v="3384" actId="478"/>
          <ac:spMkLst>
            <pc:docMk/>
            <pc:sldMk cId="253895300" sldId="374"/>
            <ac:spMk id="11" creationId="{FF7C5E8D-A41C-5E7A-0D0F-3A2FD890F18E}"/>
          </ac:spMkLst>
        </pc:spChg>
        <pc:spChg chg="add mod">
          <ac:chgData name="NOEL-LARDIN THOMAS" userId="74bab53f-bc94-4fd8-b7dc-aa3e8c17075a" providerId="ADAL" clId="{66663CF7-E3A8-4008-8533-6D0127768042}" dt="2022-11-16T10:05:37.880" v="3383" actId="1076"/>
          <ac:spMkLst>
            <pc:docMk/>
            <pc:sldMk cId="253895300" sldId="374"/>
            <ac:spMk id="12" creationId="{ACAFD0E8-0999-C381-0A1A-798F6F777DC4}"/>
          </ac:spMkLst>
        </pc:spChg>
        <pc:graphicFrameChg chg="add mod">
          <ac:chgData name="NOEL-LARDIN THOMAS" userId="74bab53f-bc94-4fd8-b7dc-aa3e8c17075a" providerId="ADAL" clId="{66663CF7-E3A8-4008-8533-6D0127768042}" dt="2022-11-16T10:17:52.809" v="3644" actId="1076"/>
          <ac:graphicFrameMkLst>
            <pc:docMk/>
            <pc:sldMk cId="253895300" sldId="374"/>
            <ac:graphicFrameMk id="13" creationId="{AF2348B2-8BE3-2843-237B-8E0654FB02BE}"/>
          </ac:graphicFrameMkLst>
        </pc:graphicFrameChg>
        <pc:picChg chg="add del mod">
          <ac:chgData name="NOEL-LARDIN THOMAS" userId="74bab53f-bc94-4fd8-b7dc-aa3e8c17075a" providerId="ADAL" clId="{66663CF7-E3A8-4008-8533-6D0127768042}" dt="2022-11-16T09:48:54.157" v="2537" actId="478"/>
          <ac:picMkLst>
            <pc:docMk/>
            <pc:sldMk cId="253895300" sldId="374"/>
            <ac:picMk id="5" creationId="{806C655A-C0BB-2E91-AF3A-7CB93DF6171C}"/>
          </ac:picMkLst>
        </pc:picChg>
        <pc:picChg chg="add del">
          <ac:chgData name="NOEL-LARDIN THOMAS" userId="74bab53f-bc94-4fd8-b7dc-aa3e8c17075a" providerId="ADAL" clId="{66663CF7-E3A8-4008-8533-6D0127768042}" dt="2022-11-16T09:48:07.264" v="2531" actId="21"/>
          <ac:picMkLst>
            <pc:docMk/>
            <pc:sldMk cId="253895300" sldId="374"/>
            <ac:picMk id="2050" creationId="{D44652D8-DBDE-7736-9714-D4F072D60D0C}"/>
          </ac:picMkLst>
        </pc:picChg>
        <pc:picChg chg="add mod">
          <ac:chgData name="NOEL-LARDIN THOMAS" userId="74bab53f-bc94-4fd8-b7dc-aa3e8c17075a" providerId="ADAL" clId="{66663CF7-E3A8-4008-8533-6D0127768042}" dt="2022-11-16T10:04:23.644" v="3234" actId="14100"/>
          <ac:picMkLst>
            <pc:docMk/>
            <pc:sldMk cId="253895300" sldId="374"/>
            <ac:picMk id="2052" creationId="{DEF9995C-CD5B-9C5A-D18D-E233E44A58A9}"/>
          </ac:picMkLst>
        </pc:picChg>
      </pc:sldChg>
      <pc:sldChg chg="addSp delSp modSp add mod ord">
        <pc:chgData name="NOEL-LARDIN THOMAS" userId="74bab53f-bc94-4fd8-b7dc-aa3e8c17075a" providerId="ADAL" clId="{66663CF7-E3A8-4008-8533-6D0127768042}" dt="2022-11-16T11:23:36.641" v="6233" actId="14100"/>
        <pc:sldMkLst>
          <pc:docMk/>
          <pc:sldMk cId="3114152625" sldId="380"/>
        </pc:sldMkLst>
        <pc:spChg chg="mod">
          <ac:chgData name="NOEL-LARDIN THOMAS" userId="74bab53f-bc94-4fd8-b7dc-aa3e8c17075a" providerId="ADAL" clId="{66663CF7-E3A8-4008-8533-6D0127768042}" dt="2022-11-16T10:21:17.771" v="3768" actId="20577"/>
          <ac:spMkLst>
            <pc:docMk/>
            <pc:sldMk cId="3114152625" sldId="380"/>
            <ac:spMk id="2" creationId="{11BF560A-75A2-9293-9916-45FBAC546DCC}"/>
          </ac:spMkLst>
        </pc:spChg>
        <pc:spChg chg="add del mod">
          <ac:chgData name="NOEL-LARDIN THOMAS" userId="74bab53f-bc94-4fd8-b7dc-aa3e8c17075a" providerId="ADAL" clId="{66663CF7-E3A8-4008-8533-6D0127768042}" dt="2022-11-16T10:25:50.624" v="4069" actId="478"/>
          <ac:spMkLst>
            <pc:docMk/>
            <pc:sldMk cId="3114152625" sldId="380"/>
            <ac:spMk id="3" creationId="{BEC081DC-BC3A-EA80-6CA7-597EF8AD4891}"/>
          </ac:spMkLst>
        </pc:spChg>
        <pc:spChg chg="add mod">
          <ac:chgData name="NOEL-LARDIN THOMAS" userId="74bab53f-bc94-4fd8-b7dc-aa3e8c17075a" providerId="ADAL" clId="{66663CF7-E3A8-4008-8533-6D0127768042}" dt="2022-11-16T10:25:54.727" v="4070" actId="123"/>
          <ac:spMkLst>
            <pc:docMk/>
            <pc:sldMk cId="3114152625" sldId="380"/>
            <ac:spMk id="4" creationId="{F1CDF9D6-4D89-B211-9075-DCD731A92721}"/>
          </ac:spMkLst>
        </pc:spChg>
        <pc:spChg chg="add del mod">
          <ac:chgData name="NOEL-LARDIN THOMAS" userId="74bab53f-bc94-4fd8-b7dc-aa3e8c17075a" providerId="ADAL" clId="{66663CF7-E3A8-4008-8533-6D0127768042}" dt="2022-11-16T10:50:43.615" v="5165" actId="478"/>
          <ac:spMkLst>
            <pc:docMk/>
            <pc:sldMk cId="3114152625" sldId="380"/>
            <ac:spMk id="5" creationId="{70749415-4310-0471-B4AC-3B97F7FD75B9}"/>
          </ac:spMkLst>
        </pc:spChg>
        <pc:spChg chg="del">
          <ac:chgData name="NOEL-LARDIN THOMAS" userId="74bab53f-bc94-4fd8-b7dc-aa3e8c17075a" providerId="ADAL" clId="{66663CF7-E3A8-4008-8533-6D0127768042}" dt="2022-11-16T10:21:05.633" v="3757" actId="478"/>
          <ac:spMkLst>
            <pc:docMk/>
            <pc:sldMk cId="3114152625" sldId="380"/>
            <ac:spMk id="8" creationId="{F639DEB7-E038-B8DE-2082-782F032A9536}"/>
          </ac:spMkLst>
        </pc:spChg>
        <pc:spChg chg="del">
          <ac:chgData name="NOEL-LARDIN THOMAS" userId="74bab53f-bc94-4fd8-b7dc-aa3e8c17075a" providerId="ADAL" clId="{66663CF7-E3A8-4008-8533-6D0127768042}" dt="2022-11-16T10:21:10.722" v="3761" actId="478"/>
          <ac:spMkLst>
            <pc:docMk/>
            <pc:sldMk cId="3114152625" sldId="380"/>
            <ac:spMk id="10" creationId="{8D1A419E-EF81-0ED3-D74F-EA7CB561BAAE}"/>
          </ac:spMkLst>
        </pc:spChg>
        <pc:spChg chg="del mod">
          <ac:chgData name="NOEL-LARDIN THOMAS" userId="74bab53f-bc94-4fd8-b7dc-aa3e8c17075a" providerId="ADAL" clId="{66663CF7-E3A8-4008-8533-6D0127768042}" dt="2022-11-16T10:21:07.272" v="3759" actId="478"/>
          <ac:spMkLst>
            <pc:docMk/>
            <pc:sldMk cId="3114152625" sldId="380"/>
            <ac:spMk id="11" creationId="{A984DA8E-9B1F-487A-BCD0-709D0E393537}"/>
          </ac:spMkLst>
        </pc:spChg>
        <pc:spChg chg="del">
          <ac:chgData name="NOEL-LARDIN THOMAS" userId="74bab53f-bc94-4fd8-b7dc-aa3e8c17075a" providerId="ADAL" clId="{66663CF7-E3A8-4008-8533-6D0127768042}" dt="2022-11-16T10:21:09.889" v="3760" actId="478"/>
          <ac:spMkLst>
            <pc:docMk/>
            <pc:sldMk cId="3114152625" sldId="380"/>
            <ac:spMk id="12" creationId="{6E8B1472-7A10-9DBA-EE99-44358BB9124A}"/>
          </ac:spMkLst>
        </pc:spChg>
        <pc:spChg chg="del">
          <ac:chgData name="NOEL-LARDIN THOMAS" userId="74bab53f-bc94-4fd8-b7dc-aa3e8c17075a" providerId="ADAL" clId="{66663CF7-E3A8-4008-8533-6D0127768042}" dt="2022-11-16T10:21:12.821" v="3762" actId="478"/>
          <ac:spMkLst>
            <pc:docMk/>
            <pc:sldMk cId="3114152625" sldId="380"/>
            <ac:spMk id="13" creationId="{617CAE1D-98EB-D8F0-BF27-052D7FA09972}"/>
          </ac:spMkLst>
        </pc:spChg>
        <pc:graphicFrameChg chg="add mod modGraphic">
          <ac:chgData name="NOEL-LARDIN THOMAS" userId="74bab53f-bc94-4fd8-b7dc-aa3e8c17075a" providerId="ADAL" clId="{66663CF7-E3A8-4008-8533-6D0127768042}" dt="2022-11-16T11:23:36.641" v="6233" actId="14100"/>
          <ac:graphicFrameMkLst>
            <pc:docMk/>
            <pc:sldMk cId="3114152625" sldId="380"/>
            <ac:graphicFrameMk id="6" creationId="{CE4AED45-75EB-AFAC-A4C8-2744C96E4FCA}"/>
          </ac:graphicFrameMkLst>
        </pc:graphicFrameChg>
      </pc:sldChg>
      <pc:sldChg chg="addSp delSp modSp add mod">
        <pc:chgData name="NOEL-LARDIN THOMAS" userId="74bab53f-bc94-4fd8-b7dc-aa3e8c17075a" providerId="ADAL" clId="{66663CF7-E3A8-4008-8533-6D0127768042}" dt="2022-11-16T11:23:18.979" v="6231" actId="1076"/>
        <pc:sldMkLst>
          <pc:docMk/>
          <pc:sldMk cId="3492916513" sldId="383"/>
        </pc:sldMkLst>
        <pc:spChg chg="mod">
          <ac:chgData name="NOEL-LARDIN THOMAS" userId="74bab53f-bc94-4fd8-b7dc-aa3e8c17075a" providerId="ADAL" clId="{66663CF7-E3A8-4008-8533-6D0127768042}" dt="2022-11-16T10:52:50.037" v="5205" actId="20577"/>
          <ac:spMkLst>
            <pc:docMk/>
            <pc:sldMk cId="3492916513" sldId="383"/>
            <ac:spMk id="2" creationId="{11BF560A-75A2-9293-9916-45FBAC546DCC}"/>
          </ac:spMkLst>
        </pc:spChg>
        <pc:spChg chg="add del mod">
          <ac:chgData name="NOEL-LARDIN THOMAS" userId="74bab53f-bc94-4fd8-b7dc-aa3e8c17075a" providerId="ADAL" clId="{66663CF7-E3A8-4008-8533-6D0127768042}" dt="2022-11-16T11:05:10.538" v="5691" actId="478"/>
          <ac:spMkLst>
            <pc:docMk/>
            <pc:sldMk cId="3492916513" sldId="383"/>
            <ac:spMk id="3" creationId="{4A051D06-9AB0-7E26-72E8-343E8E683CF8}"/>
          </ac:spMkLst>
        </pc:spChg>
        <pc:spChg chg="del">
          <ac:chgData name="NOEL-LARDIN THOMAS" userId="74bab53f-bc94-4fd8-b7dc-aa3e8c17075a" providerId="ADAL" clId="{66663CF7-E3A8-4008-8533-6D0127768042}" dt="2022-11-16T10:52:47.470" v="5202" actId="478"/>
          <ac:spMkLst>
            <pc:docMk/>
            <pc:sldMk cId="3492916513" sldId="383"/>
            <ac:spMk id="4" creationId="{F1CDF9D6-4D89-B211-9075-DCD731A92721}"/>
          </ac:spMkLst>
        </pc:spChg>
        <pc:spChg chg="add mod">
          <ac:chgData name="NOEL-LARDIN THOMAS" userId="74bab53f-bc94-4fd8-b7dc-aa3e8c17075a" providerId="ADAL" clId="{66663CF7-E3A8-4008-8533-6D0127768042}" dt="2022-11-16T11:13:51.821" v="5952" actId="123"/>
          <ac:spMkLst>
            <pc:docMk/>
            <pc:sldMk cId="3492916513" sldId="383"/>
            <ac:spMk id="5" creationId="{8F550A4E-6817-E16F-980F-175941235A72}"/>
          </ac:spMkLst>
        </pc:spChg>
        <pc:spChg chg="add mod">
          <ac:chgData name="NOEL-LARDIN THOMAS" userId="74bab53f-bc94-4fd8-b7dc-aa3e8c17075a" providerId="ADAL" clId="{66663CF7-E3A8-4008-8533-6D0127768042}" dt="2022-11-16T11:22:59.450" v="6227" actId="14100"/>
          <ac:spMkLst>
            <pc:docMk/>
            <pc:sldMk cId="3492916513" sldId="383"/>
            <ac:spMk id="7" creationId="{5D7A6FD4-7303-9828-36DD-1A70455E7037}"/>
          </ac:spMkLst>
        </pc:spChg>
        <pc:spChg chg="add mod">
          <ac:chgData name="NOEL-LARDIN THOMAS" userId="74bab53f-bc94-4fd8-b7dc-aa3e8c17075a" providerId="ADAL" clId="{66663CF7-E3A8-4008-8533-6D0127768042}" dt="2022-11-16T11:23:18.979" v="6231" actId="1076"/>
          <ac:spMkLst>
            <pc:docMk/>
            <pc:sldMk cId="3492916513" sldId="383"/>
            <ac:spMk id="9" creationId="{26CCD0F7-58B6-4B88-46C5-8F588E54B593}"/>
          </ac:spMkLst>
        </pc:spChg>
        <pc:graphicFrameChg chg="del">
          <ac:chgData name="NOEL-LARDIN THOMAS" userId="74bab53f-bc94-4fd8-b7dc-aa3e8c17075a" providerId="ADAL" clId="{66663CF7-E3A8-4008-8533-6D0127768042}" dt="2022-11-16T10:52:47.470" v="5202" actId="478"/>
          <ac:graphicFrameMkLst>
            <pc:docMk/>
            <pc:sldMk cId="3492916513" sldId="383"/>
            <ac:graphicFrameMk id="6" creationId="{CE4AED45-75EB-AFAC-A4C8-2744C96E4FCA}"/>
          </ac:graphicFrameMkLst>
        </pc:graphicFrameChg>
        <pc:graphicFrameChg chg="add mod modGraphic">
          <ac:chgData name="NOEL-LARDIN THOMAS" userId="74bab53f-bc94-4fd8-b7dc-aa3e8c17075a" providerId="ADAL" clId="{66663CF7-E3A8-4008-8533-6D0127768042}" dt="2022-11-16T11:23:08.780" v="6229" actId="14100"/>
          <ac:graphicFrameMkLst>
            <pc:docMk/>
            <pc:sldMk cId="3492916513" sldId="383"/>
            <ac:graphicFrameMk id="8" creationId="{E778B23B-E5A0-FBB1-EDE4-3B47A076FD3A}"/>
          </ac:graphicFrameMkLst>
        </pc:graphicFrameChg>
        <pc:picChg chg="add mod">
          <ac:chgData name="NOEL-LARDIN THOMAS" userId="74bab53f-bc94-4fd8-b7dc-aa3e8c17075a" providerId="ADAL" clId="{66663CF7-E3A8-4008-8533-6D0127768042}" dt="2022-11-16T11:20:12.818" v="6054" actId="1076"/>
          <ac:picMkLst>
            <pc:docMk/>
            <pc:sldMk cId="3492916513" sldId="383"/>
            <ac:picMk id="3074" creationId="{6E6DFBCA-87FC-2A58-237B-32F86782C355}"/>
          </ac:picMkLst>
        </pc:picChg>
      </pc:sldChg>
      <pc:sldChg chg="addSp delSp modSp add mod">
        <pc:chgData name="NOEL-LARDIN THOMAS" userId="74bab53f-bc94-4fd8-b7dc-aa3e8c17075a" providerId="ADAL" clId="{66663CF7-E3A8-4008-8533-6D0127768042}" dt="2022-11-16T13:13:53.536" v="7646" actId="255"/>
        <pc:sldMkLst>
          <pc:docMk/>
          <pc:sldMk cId="948800073" sldId="390"/>
        </pc:sldMkLst>
        <pc:spChg chg="mod">
          <ac:chgData name="NOEL-LARDIN THOMAS" userId="74bab53f-bc94-4fd8-b7dc-aa3e8c17075a" providerId="ADAL" clId="{66663CF7-E3A8-4008-8533-6D0127768042}" dt="2022-11-16T12:33:19.192" v="6273"/>
          <ac:spMkLst>
            <pc:docMk/>
            <pc:sldMk cId="948800073" sldId="390"/>
            <ac:spMk id="2" creationId="{11BF560A-75A2-9293-9916-45FBAC546DCC}"/>
          </ac:spMkLst>
        </pc:spChg>
        <pc:spChg chg="add del mod">
          <ac:chgData name="NOEL-LARDIN THOMAS" userId="74bab53f-bc94-4fd8-b7dc-aa3e8c17075a" providerId="ADAL" clId="{66663CF7-E3A8-4008-8533-6D0127768042}" dt="2022-11-16T12:38:12.294" v="6538" actId="478"/>
          <ac:spMkLst>
            <pc:docMk/>
            <pc:sldMk cId="948800073" sldId="390"/>
            <ac:spMk id="3" creationId="{7C81E816-C221-3996-21D5-4478C277EC28}"/>
          </ac:spMkLst>
        </pc:spChg>
        <pc:spChg chg="add mod">
          <ac:chgData name="NOEL-LARDIN THOMAS" userId="74bab53f-bc94-4fd8-b7dc-aa3e8c17075a" providerId="ADAL" clId="{66663CF7-E3A8-4008-8533-6D0127768042}" dt="2022-11-16T12:43:17.565" v="6714" actId="14100"/>
          <ac:spMkLst>
            <pc:docMk/>
            <pc:sldMk cId="948800073" sldId="390"/>
            <ac:spMk id="4" creationId="{8D1A71C9-AECD-409B-4970-C60F63F38ED6}"/>
          </ac:spMkLst>
        </pc:spChg>
        <pc:spChg chg="del">
          <ac:chgData name="NOEL-LARDIN THOMAS" userId="74bab53f-bc94-4fd8-b7dc-aa3e8c17075a" providerId="ADAL" clId="{66663CF7-E3A8-4008-8533-6D0127768042}" dt="2022-11-16T12:32:20.767" v="6244" actId="478"/>
          <ac:spMkLst>
            <pc:docMk/>
            <pc:sldMk cId="948800073" sldId="390"/>
            <ac:spMk id="5" creationId="{8F550A4E-6817-E16F-980F-175941235A72}"/>
          </ac:spMkLst>
        </pc:spChg>
        <pc:spChg chg="del mod">
          <ac:chgData name="NOEL-LARDIN THOMAS" userId="74bab53f-bc94-4fd8-b7dc-aa3e8c17075a" providerId="ADAL" clId="{66663CF7-E3A8-4008-8533-6D0127768042}" dt="2022-11-16T12:32:18.709" v="6243" actId="478"/>
          <ac:spMkLst>
            <pc:docMk/>
            <pc:sldMk cId="948800073" sldId="390"/>
            <ac:spMk id="7" creationId="{5D7A6FD4-7303-9828-36DD-1A70455E7037}"/>
          </ac:spMkLst>
        </pc:spChg>
        <pc:spChg chg="del mod">
          <ac:chgData name="NOEL-LARDIN THOMAS" userId="74bab53f-bc94-4fd8-b7dc-aa3e8c17075a" providerId="ADAL" clId="{66663CF7-E3A8-4008-8533-6D0127768042}" dt="2022-11-16T12:32:15.778" v="6239" actId="478"/>
          <ac:spMkLst>
            <pc:docMk/>
            <pc:sldMk cId="948800073" sldId="390"/>
            <ac:spMk id="9" creationId="{26CCD0F7-58B6-4B88-46C5-8F588E54B593}"/>
          </ac:spMkLst>
        </pc:spChg>
        <pc:spChg chg="add del mod">
          <ac:chgData name="NOEL-LARDIN THOMAS" userId="74bab53f-bc94-4fd8-b7dc-aa3e8c17075a" providerId="ADAL" clId="{66663CF7-E3A8-4008-8533-6D0127768042}" dt="2022-11-16T12:50:23.794" v="6730"/>
          <ac:spMkLst>
            <pc:docMk/>
            <pc:sldMk cId="948800073" sldId="390"/>
            <ac:spMk id="10" creationId="{F95E9AD0-E400-696A-369D-27ABB5DF254D}"/>
          </ac:spMkLst>
        </pc:spChg>
        <pc:spChg chg="add del mod">
          <ac:chgData name="NOEL-LARDIN THOMAS" userId="74bab53f-bc94-4fd8-b7dc-aa3e8c17075a" providerId="ADAL" clId="{66663CF7-E3A8-4008-8533-6D0127768042}" dt="2022-11-16T12:50:49.844" v="6735" actId="478"/>
          <ac:spMkLst>
            <pc:docMk/>
            <pc:sldMk cId="948800073" sldId="390"/>
            <ac:spMk id="12" creationId="{3BA202DC-DCE7-7665-39B9-500DB3CC8AAC}"/>
          </ac:spMkLst>
        </pc:spChg>
        <pc:spChg chg="add del mod">
          <ac:chgData name="NOEL-LARDIN THOMAS" userId="74bab53f-bc94-4fd8-b7dc-aa3e8c17075a" providerId="ADAL" clId="{66663CF7-E3A8-4008-8533-6D0127768042}" dt="2022-11-16T12:54:51.033" v="7088" actId="478"/>
          <ac:spMkLst>
            <pc:docMk/>
            <pc:sldMk cId="948800073" sldId="390"/>
            <ac:spMk id="14" creationId="{4178E73F-7142-D984-1D89-98CD61702BE6}"/>
          </ac:spMkLst>
        </pc:spChg>
        <pc:spChg chg="add mod">
          <ac:chgData name="NOEL-LARDIN THOMAS" userId="74bab53f-bc94-4fd8-b7dc-aa3e8c17075a" providerId="ADAL" clId="{66663CF7-E3A8-4008-8533-6D0127768042}" dt="2022-11-16T12:55:03.407" v="7092" actId="1076"/>
          <ac:spMkLst>
            <pc:docMk/>
            <pc:sldMk cId="948800073" sldId="390"/>
            <ac:spMk id="15" creationId="{883AEE90-60F4-DB88-307B-58A53B6FE2C5}"/>
          </ac:spMkLst>
        </pc:spChg>
        <pc:spChg chg="add mod">
          <ac:chgData name="NOEL-LARDIN THOMAS" userId="74bab53f-bc94-4fd8-b7dc-aa3e8c17075a" providerId="ADAL" clId="{66663CF7-E3A8-4008-8533-6D0127768042}" dt="2022-11-16T12:55:00.842" v="7091" actId="1076"/>
          <ac:spMkLst>
            <pc:docMk/>
            <pc:sldMk cId="948800073" sldId="390"/>
            <ac:spMk id="16" creationId="{9B9C519E-A034-DDD0-16C8-78EE7A3C1F82}"/>
          </ac:spMkLst>
        </pc:spChg>
        <pc:graphicFrameChg chg="add mod modGraphic">
          <ac:chgData name="NOEL-LARDIN THOMAS" userId="74bab53f-bc94-4fd8-b7dc-aa3e8c17075a" providerId="ADAL" clId="{66663CF7-E3A8-4008-8533-6D0127768042}" dt="2022-11-16T13:13:53.536" v="7646" actId="255"/>
          <ac:graphicFrameMkLst>
            <pc:docMk/>
            <pc:sldMk cId="948800073" sldId="390"/>
            <ac:graphicFrameMk id="6" creationId="{3C8B6623-83FB-13E9-7734-47A4ADB1A33E}"/>
          </ac:graphicFrameMkLst>
        </pc:graphicFrameChg>
        <pc:graphicFrameChg chg="del modGraphic">
          <ac:chgData name="NOEL-LARDIN THOMAS" userId="74bab53f-bc94-4fd8-b7dc-aa3e8c17075a" providerId="ADAL" clId="{66663CF7-E3A8-4008-8533-6D0127768042}" dt="2022-11-16T12:32:17.332" v="6241" actId="478"/>
          <ac:graphicFrameMkLst>
            <pc:docMk/>
            <pc:sldMk cId="948800073" sldId="390"/>
            <ac:graphicFrameMk id="8" creationId="{E778B23B-E5A0-FBB1-EDE4-3B47A076FD3A}"/>
          </ac:graphicFrameMkLst>
        </pc:graphicFrameChg>
        <pc:picChg chg="add mod">
          <ac:chgData name="NOEL-LARDIN THOMAS" userId="74bab53f-bc94-4fd8-b7dc-aa3e8c17075a" providerId="ADAL" clId="{66663CF7-E3A8-4008-8533-6D0127768042}" dt="2022-11-16T12:43:14.320" v="6713" actId="1076"/>
          <ac:picMkLst>
            <pc:docMk/>
            <pc:sldMk cId="948800073" sldId="390"/>
            <ac:picMk id="1026" creationId="{A3DA3159-610F-1855-FE91-5E0EC5EAB2F4}"/>
          </ac:picMkLst>
        </pc:picChg>
        <pc:picChg chg="del">
          <ac:chgData name="NOEL-LARDIN THOMAS" userId="74bab53f-bc94-4fd8-b7dc-aa3e8c17075a" providerId="ADAL" clId="{66663CF7-E3A8-4008-8533-6D0127768042}" dt="2022-11-16T12:32:14.438" v="6237" actId="478"/>
          <ac:picMkLst>
            <pc:docMk/>
            <pc:sldMk cId="948800073" sldId="390"/>
            <ac:picMk id="3074" creationId="{6E6DFBCA-87FC-2A58-237B-32F86782C355}"/>
          </ac:picMkLst>
        </pc:picChg>
      </pc:sldChg>
      <pc:sldChg chg="new del">
        <pc:chgData name="NOEL-LARDIN THOMAS" userId="74bab53f-bc94-4fd8-b7dc-aa3e8c17075a" providerId="ADAL" clId="{66663CF7-E3A8-4008-8533-6D0127768042}" dt="2022-11-16T12:32:06.903" v="6235" actId="47"/>
        <pc:sldMkLst>
          <pc:docMk/>
          <pc:sldMk cId="3951016712" sldId="390"/>
        </pc:sldMkLst>
      </pc:sldChg>
      <pc:sldChg chg="addSp delSp modSp add mod">
        <pc:chgData name="NOEL-LARDIN THOMAS" userId="74bab53f-bc94-4fd8-b7dc-aa3e8c17075a" providerId="ADAL" clId="{66663CF7-E3A8-4008-8533-6D0127768042}" dt="2022-11-16T13:18:13.572" v="7878" actId="255"/>
        <pc:sldMkLst>
          <pc:docMk/>
          <pc:sldMk cId="2845871879" sldId="394"/>
        </pc:sldMkLst>
        <pc:spChg chg="mod">
          <ac:chgData name="NOEL-LARDIN THOMAS" userId="74bab53f-bc94-4fd8-b7dc-aa3e8c17075a" providerId="ADAL" clId="{66663CF7-E3A8-4008-8533-6D0127768042}" dt="2022-11-16T12:57:30.136" v="7108"/>
          <ac:spMkLst>
            <pc:docMk/>
            <pc:sldMk cId="2845871879" sldId="394"/>
            <ac:spMk id="2" creationId="{11BF560A-75A2-9293-9916-45FBAC546DCC}"/>
          </ac:spMkLst>
        </pc:spChg>
        <pc:spChg chg="del">
          <ac:chgData name="NOEL-LARDIN THOMAS" userId="74bab53f-bc94-4fd8-b7dc-aa3e8c17075a" providerId="ADAL" clId="{66663CF7-E3A8-4008-8533-6D0127768042}" dt="2022-11-16T12:57:10.749" v="7107" actId="478"/>
          <ac:spMkLst>
            <pc:docMk/>
            <pc:sldMk cId="2845871879" sldId="394"/>
            <ac:spMk id="4" creationId="{8D1A71C9-AECD-409B-4970-C60F63F38ED6}"/>
          </ac:spMkLst>
        </pc:spChg>
        <pc:spChg chg="add del mod">
          <ac:chgData name="NOEL-LARDIN THOMAS" userId="74bab53f-bc94-4fd8-b7dc-aa3e8c17075a" providerId="ADAL" clId="{66663CF7-E3A8-4008-8533-6D0127768042}" dt="2022-11-16T12:59:49.078" v="7244" actId="478"/>
          <ac:spMkLst>
            <pc:docMk/>
            <pc:sldMk cId="2845871879" sldId="394"/>
            <ac:spMk id="8" creationId="{F146BE7D-0B9B-A150-272F-4C11D1F8F5FF}"/>
          </ac:spMkLst>
        </pc:spChg>
        <pc:spChg chg="add mod">
          <ac:chgData name="NOEL-LARDIN THOMAS" userId="74bab53f-bc94-4fd8-b7dc-aa3e8c17075a" providerId="ADAL" clId="{66663CF7-E3A8-4008-8533-6D0127768042}" dt="2022-11-16T13:07:03.717" v="7515" actId="14100"/>
          <ac:spMkLst>
            <pc:docMk/>
            <pc:sldMk cId="2845871879" sldId="394"/>
            <ac:spMk id="9" creationId="{1446DD3E-E6C3-EB8F-903B-A92EB7E589FB}"/>
          </ac:spMkLst>
        </pc:spChg>
        <pc:spChg chg="add del mod">
          <ac:chgData name="NOEL-LARDIN THOMAS" userId="74bab53f-bc94-4fd8-b7dc-aa3e8c17075a" providerId="ADAL" clId="{66663CF7-E3A8-4008-8533-6D0127768042}" dt="2022-11-16T13:06:56.635" v="7513" actId="478"/>
          <ac:spMkLst>
            <pc:docMk/>
            <pc:sldMk cId="2845871879" sldId="394"/>
            <ac:spMk id="13" creationId="{21D0B52D-60B9-2E22-0378-7C926BA3F22B}"/>
          </ac:spMkLst>
        </pc:spChg>
        <pc:spChg chg="add mod">
          <ac:chgData name="NOEL-LARDIN THOMAS" userId="74bab53f-bc94-4fd8-b7dc-aa3e8c17075a" providerId="ADAL" clId="{66663CF7-E3A8-4008-8533-6D0127768042}" dt="2022-11-16T13:12:22.766" v="7632" actId="1076"/>
          <ac:spMkLst>
            <pc:docMk/>
            <pc:sldMk cId="2845871879" sldId="394"/>
            <ac:spMk id="14" creationId="{95BE198A-A18D-A73F-E7DB-AB8E83BF53D8}"/>
          </ac:spMkLst>
        </pc:spChg>
        <pc:spChg chg="del">
          <ac:chgData name="NOEL-LARDIN THOMAS" userId="74bab53f-bc94-4fd8-b7dc-aa3e8c17075a" providerId="ADAL" clId="{66663CF7-E3A8-4008-8533-6D0127768042}" dt="2022-11-16T12:57:10.749" v="7107" actId="478"/>
          <ac:spMkLst>
            <pc:docMk/>
            <pc:sldMk cId="2845871879" sldId="394"/>
            <ac:spMk id="15" creationId="{883AEE90-60F4-DB88-307B-58A53B6FE2C5}"/>
          </ac:spMkLst>
        </pc:spChg>
        <pc:spChg chg="del">
          <ac:chgData name="NOEL-LARDIN THOMAS" userId="74bab53f-bc94-4fd8-b7dc-aa3e8c17075a" providerId="ADAL" clId="{66663CF7-E3A8-4008-8533-6D0127768042}" dt="2022-11-16T12:57:10.749" v="7107" actId="478"/>
          <ac:spMkLst>
            <pc:docMk/>
            <pc:sldMk cId="2845871879" sldId="394"/>
            <ac:spMk id="16" creationId="{9B9C519E-A034-DDD0-16C8-78EE7A3C1F82}"/>
          </ac:spMkLst>
        </pc:spChg>
        <pc:spChg chg="add mod">
          <ac:chgData name="NOEL-LARDIN THOMAS" userId="74bab53f-bc94-4fd8-b7dc-aa3e8c17075a" providerId="ADAL" clId="{66663CF7-E3A8-4008-8533-6D0127768042}" dt="2022-11-16T13:12:35.781" v="7635" actId="1076"/>
          <ac:spMkLst>
            <pc:docMk/>
            <pc:sldMk cId="2845871879" sldId="394"/>
            <ac:spMk id="18" creationId="{37F23787-5F74-2DC5-7E77-EC93A657BCAE}"/>
          </ac:spMkLst>
        </pc:spChg>
        <pc:spChg chg="add mod">
          <ac:chgData name="NOEL-LARDIN THOMAS" userId="74bab53f-bc94-4fd8-b7dc-aa3e8c17075a" providerId="ADAL" clId="{66663CF7-E3A8-4008-8533-6D0127768042}" dt="2022-11-16T13:13:14.778" v="7644" actId="12"/>
          <ac:spMkLst>
            <pc:docMk/>
            <pc:sldMk cId="2845871879" sldId="394"/>
            <ac:spMk id="19" creationId="{825848EA-44D2-8A3E-B48D-B8E9FFC57C74}"/>
          </ac:spMkLst>
        </pc:spChg>
        <pc:graphicFrameChg chg="del">
          <ac:chgData name="NOEL-LARDIN THOMAS" userId="74bab53f-bc94-4fd8-b7dc-aa3e8c17075a" providerId="ADAL" clId="{66663CF7-E3A8-4008-8533-6D0127768042}" dt="2022-11-16T12:57:07.118" v="7105" actId="478"/>
          <ac:graphicFrameMkLst>
            <pc:docMk/>
            <pc:sldMk cId="2845871879" sldId="394"/>
            <ac:graphicFrameMk id="6" creationId="{3C8B6623-83FB-13E9-7734-47A4ADB1A33E}"/>
          </ac:graphicFrameMkLst>
        </pc:graphicFrameChg>
        <pc:graphicFrameChg chg="add mod modGraphic">
          <ac:chgData name="NOEL-LARDIN THOMAS" userId="74bab53f-bc94-4fd8-b7dc-aa3e8c17075a" providerId="ADAL" clId="{66663CF7-E3A8-4008-8533-6D0127768042}" dt="2022-11-16T13:18:13.572" v="7878" actId="255"/>
          <ac:graphicFrameMkLst>
            <pc:docMk/>
            <pc:sldMk cId="2845871879" sldId="394"/>
            <ac:graphicFrameMk id="20" creationId="{5DCACFAC-EC05-C03A-020C-90FE0EBB9397}"/>
          </ac:graphicFrameMkLst>
        </pc:graphicFrameChg>
        <pc:picChg chg="add del">
          <ac:chgData name="NOEL-LARDIN THOMAS" userId="74bab53f-bc94-4fd8-b7dc-aa3e8c17075a" providerId="ADAL" clId="{66663CF7-E3A8-4008-8533-6D0127768042}" dt="2022-11-16T12:58:30.718" v="7110" actId="22"/>
          <ac:picMkLst>
            <pc:docMk/>
            <pc:sldMk cId="2845871879" sldId="394"/>
            <ac:picMk id="5" creationId="{02E3A4D5-03C1-64E6-F763-B9348E8AB760}"/>
          </ac:picMkLst>
        </pc:picChg>
        <pc:picChg chg="add mod">
          <ac:chgData name="NOEL-LARDIN THOMAS" userId="74bab53f-bc94-4fd8-b7dc-aa3e8c17075a" providerId="ADAL" clId="{66663CF7-E3A8-4008-8533-6D0127768042}" dt="2022-11-16T13:11:24.432" v="7616" actId="14100"/>
          <ac:picMkLst>
            <pc:docMk/>
            <pc:sldMk cId="2845871879" sldId="394"/>
            <ac:picMk id="11" creationId="{580B10DB-D02A-8112-8355-51FB87CA2CBC}"/>
          </ac:picMkLst>
        </pc:picChg>
        <pc:picChg chg="del">
          <ac:chgData name="NOEL-LARDIN THOMAS" userId="74bab53f-bc94-4fd8-b7dc-aa3e8c17075a" providerId="ADAL" clId="{66663CF7-E3A8-4008-8533-6D0127768042}" dt="2022-11-16T12:57:07.853" v="7106" actId="478"/>
          <ac:picMkLst>
            <pc:docMk/>
            <pc:sldMk cId="2845871879" sldId="394"/>
            <ac:picMk id="1026" creationId="{A3DA3159-610F-1855-FE91-5E0EC5EAB2F4}"/>
          </ac:picMkLst>
        </pc:picChg>
        <pc:picChg chg="add del mod">
          <ac:chgData name="NOEL-LARDIN THOMAS" userId="74bab53f-bc94-4fd8-b7dc-aa3e8c17075a" providerId="ADAL" clId="{66663CF7-E3A8-4008-8533-6D0127768042}" dt="2022-11-16T13:01:14.883" v="7247" actId="21"/>
          <ac:picMkLst>
            <pc:docMk/>
            <pc:sldMk cId="2845871879" sldId="394"/>
            <ac:picMk id="2050" creationId="{4FE194C8-09E5-E2D7-5D0E-1611785D02D9}"/>
          </ac:picMkLst>
        </pc:picChg>
      </pc:sldChg>
      <pc:sldChg chg="addSp delSp modSp mod">
        <pc:chgData name="NOEL-LARDIN THOMAS" userId="74bab53f-bc94-4fd8-b7dc-aa3e8c17075a" providerId="ADAL" clId="{66663CF7-E3A8-4008-8533-6D0127768042}" dt="2022-11-16T15:08:11.052" v="9595" actId="1076"/>
        <pc:sldMkLst>
          <pc:docMk/>
          <pc:sldMk cId="3121299101" sldId="395"/>
        </pc:sldMkLst>
        <pc:spChg chg="add mod">
          <ac:chgData name="NOEL-LARDIN THOMAS" userId="74bab53f-bc94-4fd8-b7dc-aa3e8c17075a" providerId="ADAL" clId="{66663CF7-E3A8-4008-8533-6D0127768042}" dt="2022-11-16T13:20:20.767" v="7881" actId="255"/>
          <ac:spMkLst>
            <pc:docMk/>
            <pc:sldMk cId="3121299101" sldId="395"/>
            <ac:spMk id="4" creationId="{55162391-C030-A630-21F9-B668A656B6FD}"/>
          </ac:spMkLst>
        </pc:spChg>
        <pc:picChg chg="add mod">
          <ac:chgData name="NOEL-LARDIN THOMAS" userId="74bab53f-bc94-4fd8-b7dc-aa3e8c17075a" providerId="ADAL" clId="{66663CF7-E3A8-4008-8533-6D0127768042}" dt="2022-11-16T13:24:47.628" v="7900" actId="1076"/>
          <ac:picMkLst>
            <pc:docMk/>
            <pc:sldMk cId="3121299101" sldId="395"/>
            <ac:picMk id="9" creationId="{7E323B78-2343-678F-EF1D-5F49F34D2713}"/>
          </ac:picMkLst>
        </pc:picChg>
        <pc:picChg chg="add del mod">
          <ac:chgData name="NOEL-LARDIN THOMAS" userId="74bab53f-bc94-4fd8-b7dc-aa3e8c17075a" providerId="ADAL" clId="{66663CF7-E3A8-4008-8533-6D0127768042}" dt="2022-11-16T13:24:08.195" v="7897" actId="21"/>
          <ac:picMkLst>
            <pc:docMk/>
            <pc:sldMk cId="3121299101" sldId="395"/>
            <ac:picMk id="3074" creationId="{E2CF289F-B522-3494-36F0-FAF6C41ECDC8}"/>
          </ac:picMkLst>
        </pc:picChg>
        <pc:picChg chg="add mod">
          <ac:chgData name="NOEL-LARDIN THOMAS" userId="74bab53f-bc94-4fd8-b7dc-aa3e8c17075a" providerId="ADAL" clId="{66663CF7-E3A8-4008-8533-6D0127768042}" dt="2022-11-16T15:08:03.760" v="9590" actId="1076"/>
          <ac:picMkLst>
            <pc:docMk/>
            <pc:sldMk cId="3121299101" sldId="395"/>
            <ac:picMk id="3076" creationId="{2881959F-DD93-BFF0-2277-4F3C842EA22A}"/>
          </ac:picMkLst>
        </pc:picChg>
        <pc:picChg chg="add mod">
          <ac:chgData name="NOEL-LARDIN THOMAS" userId="74bab53f-bc94-4fd8-b7dc-aa3e8c17075a" providerId="ADAL" clId="{66663CF7-E3A8-4008-8533-6D0127768042}" dt="2022-11-16T15:08:11.052" v="9595" actId="1076"/>
          <ac:picMkLst>
            <pc:docMk/>
            <pc:sldMk cId="3121299101" sldId="395"/>
            <ac:picMk id="3078" creationId="{9FB6BDF7-565E-F25A-07E5-1DB8D203EEBD}"/>
          </ac:picMkLst>
        </pc:picChg>
      </pc:sldChg>
      <pc:sldChg chg="addSp delSp modSp add mod">
        <pc:chgData name="NOEL-LARDIN THOMAS" userId="74bab53f-bc94-4fd8-b7dc-aa3e8c17075a" providerId="ADAL" clId="{66663CF7-E3A8-4008-8533-6D0127768042}" dt="2022-11-16T15:40:44.751" v="9598" actId="14100"/>
        <pc:sldMkLst>
          <pc:docMk/>
          <pc:sldMk cId="2576094309" sldId="400"/>
        </pc:sldMkLst>
        <pc:spChg chg="mod">
          <ac:chgData name="NOEL-LARDIN THOMAS" userId="74bab53f-bc94-4fd8-b7dc-aa3e8c17075a" providerId="ADAL" clId="{66663CF7-E3A8-4008-8533-6D0127768042}" dt="2022-11-16T13:32:50.369" v="8002" actId="20577"/>
          <ac:spMkLst>
            <pc:docMk/>
            <pc:sldMk cId="2576094309" sldId="400"/>
            <ac:spMk id="2" creationId="{11BF560A-75A2-9293-9916-45FBAC546DCC}"/>
          </ac:spMkLst>
        </pc:spChg>
        <pc:spChg chg="add del mod">
          <ac:chgData name="NOEL-LARDIN THOMAS" userId="74bab53f-bc94-4fd8-b7dc-aa3e8c17075a" providerId="ADAL" clId="{66663CF7-E3A8-4008-8533-6D0127768042}" dt="2022-11-16T13:39:50.628" v="8439" actId="478"/>
          <ac:spMkLst>
            <pc:docMk/>
            <pc:sldMk cId="2576094309" sldId="400"/>
            <ac:spMk id="4" creationId="{35C80071-5DE3-5044-3E72-CADC00954143}"/>
          </ac:spMkLst>
        </pc:spChg>
        <pc:spChg chg="add del mod">
          <ac:chgData name="NOEL-LARDIN THOMAS" userId="74bab53f-bc94-4fd8-b7dc-aa3e8c17075a" providerId="ADAL" clId="{66663CF7-E3A8-4008-8533-6D0127768042}" dt="2022-11-16T13:32:21.780" v="7928"/>
          <ac:spMkLst>
            <pc:docMk/>
            <pc:sldMk cId="2576094309" sldId="400"/>
            <ac:spMk id="5" creationId="{54FE3911-32A5-FDF4-E392-9A1295333A67}"/>
          </ac:spMkLst>
        </pc:spChg>
        <pc:spChg chg="add mod">
          <ac:chgData name="NOEL-LARDIN THOMAS" userId="74bab53f-bc94-4fd8-b7dc-aa3e8c17075a" providerId="ADAL" clId="{66663CF7-E3A8-4008-8533-6D0127768042}" dt="2022-11-16T13:39:59.808" v="8441" actId="14100"/>
          <ac:spMkLst>
            <pc:docMk/>
            <pc:sldMk cId="2576094309" sldId="400"/>
            <ac:spMk id="8" creationId="{7DE17048-CEE7-D8C9-0413-E8DC1A657355}"/>
          </ac:spMkLst>
        </pc:spChg>
        <pc:spChg chg="del">
          <ac:chgData name="NOEL-LARDIN THOMAS" userId="74bab53f-bc94-4fd8-b7dc-aa3e8c17075a" providerId="ADAL" clId="{66663CF7-E3A8-4008-8533-6D0127768042}" dt="2022-11-16T13:30:49.673" v="7912" actId="478"/>
          <ac:spMkLst>
            <pc:docMk/>
            <pc:sldMk cId="2576094309" sldId="400"/>
            <ac:spMk id="9" creationId="{1446DD3E-E6C3-EB8F-903B-A92EB7E589FB}"/>
          </ac:spMkLst>
        </pc:spChg>
        <pc:spChg chg="add mod">
          <ac:chgData name="NOEL-LARDIN THOMAS" userId="74bab53f-bc94-4fd8-b7dc-aa3e8c17075a" providerId="ADAL" clId="{66663CF7-E3A8-4008-8533-6D0127768042}" dt="2022-11-16T15:40:44.751" v="9598" actId="14100"/>
          <ac:spMkLst>
            <pc:docMk/>
            <pc:sldMk cId="2576094309" sldId="400"/>
            <ac:spMk id="12" creationId="{1DA5D147-D9CA-9563-6C7D-94AD7593D012}"/>
          </ac:spMkLst>
        </pc:spChg>
        <pc:spChg chg="del">
          <ac:chgData name="NOEL-LARDIN THOMAS" userId="74bab53f-bc94-4fd8-b7dc-aa3e8c17075a" providerId="ADAL" clId="{66663CF7-E3A8-4008-8533-6D0127768042}" dt="2022-11-16T13:30:49.673" v="7912" actId="478"/>
          <ac:spMkLst>
            <pc:docMk/>
            <pc:sldMk cId="2576094309" sldId="400"/>
            <ac:spMk id="14" creationId="{95BE198A-A18D-A73F-E7DB-AB8E83BF53D8}"/>
          </ac:spMkLst>
        </pc:spChg>
        <pc:spChg chg="del">
          <ac:chgData name="NOEL-LARDIN THOMAS" userId="74bab53f-bc94-4fd8-b7dc-aa3e8c17075a" providerId="ADAL" clId="{66663CF7-E3A8-4008-8533-6D0127768042}" dt="2022-11-16T13:30:49.673" v="7912" actId="478"/>
          <ac:spMkLst>
            <pc:docMk/>
            <pc:sldMk cId="2576094309" sldId="400"/>
            <ac:spMk id="18" creationId="{37F23787-5F74-2DC5-7E77-EC93A657BCAE}"/>
          </ac:spMkLst>
        </pc:spChg>
        <pc:spChg chg="del">
          <ac:chgData name="NOEL-LARDIN THOMAS" userId="74bab53f-bc94-4fd8-b7dc-aa3e8c17075a" providerId="ADAL" clId="{66663CF7-E3A8-4008-8533-6D0127768042}" dt="2022-11-16T13:30:49.673" v="7912" actId="478"/>
          <ac:spMkLst>
            <pc:docMk/>
            <pc:sldMk cId="2576094309" sldId="400"/>
            <ac:spMk id="19" creationId="{825848EA-44D2-8A3E-B48D-B8E9FFC57C74}"/>
          </ac:spMkLst>
        </pc:spChg>
        <pc:graphicFrameChg chg="add mod modGraphic">
          <ac:chgData name="NOEL-LARDIN THOMAS" userId="74bab53f-bc94-4fd8-b7dc-aa3e8c17075a" providerId="ADAL" clId="{66663CF7-E3A8-4008-8533-6D0127768042}" dt="2022-11-16T13:43:24.391" v="8463" actId="1076"/>
          <ac:graphicFrameMkLst>
            <pc:docMk/>
            <pc:sldMk cId="2576094309" sldId="400"/>
            <ac:graphicFrameMk id="10" creationId="{A2306870-BC46-D528-AF25-49094F46BFBE}"/>
          </ac:graphicFrameMkLst>
        </pc:graphicFrameChg>
        <pc:graphicFrameChg chg="del">
          <ac:chgData name="NOEL-LARDIN THOMAS" userId="74bab53f-bc94-4fd8-b7dc-aa3e8c17075a" providerId="ADAL" clId="{66663CF7-E3A8-4008-8533-6D0127768042}" dt="2022-11-16T13:30:47.355" v="7911" actId="478"/>
          <ac:graphicFrameMkLst>
            <pc:docMk/>
            <pc:sldMk cId="2576094309" sldId="400"/>
            <ac:graphicFrameMk id="20" creationId="{5DCACFAC-EC05-C03A-020C-90FE0EBB9397}"/>
          </ac:graphicFrameMkLst>
        </pc:graphicFrameChg>
        <pc:picChg chg="add mod modCrop">
          <ac:chgData name="NOEL-LARDIN THOMAS" userId="74bab53f-bc94-4fd8-b7dc-aa3e8c17075a" providerId="ADAL" clId="{66663CF7-E3A8-4008-8533-6D0127768042}" dt="2022-11-16T13:55:16.280" v="8775" actId="1076"/>
          <ac:picMkLst>
            <pc:docMk/>
            <pc:sldMk cId="2576094309" sldId="400"/>
            <ac:picMk id="7" creationId="{0664E5DD-562F-0C2C-55C5-BFACFA5BFA4C}"/>
          </ac:picMkLst>
        </pc:picChg>
        <pc:picChg chg="del">
          <ac:chgData name="NOEL-LARDIN THOMAS" userId="74bab53f-bc94-4fd8-b7dc-aa3e8c17075a" providerId="ADAL" clId="{66663CF7-E3A8-4008-8533-6D0127768042}" dt="2022-11-16T13:30:49.673" v="7912" actId="478"/>
          <ac:picMkLst>
            <pc:docMk/>
            <pc:sldMk cId="2576094309" sldId="400"/>
            <ac:picMk id="11" creationId="{580B10DB-D02A-8112-8355-51FB87CA2CBC}"/>
          </ac:picMkLst>
        </pc:picChg>
      </pc:sldChg>
      <pc:sldChg chg="addSp delSp modSp add mod">
        <pc:chgData name="NOEL-LARDIN THOMAS" userId="74bab53f-bc94-4fd8-b7dc-aa3e8c17075a" providerId="ADAL" clId="{66663CF7-E3A8-4008-8533-6D0127768042}" dt="2022-11-16T14:06:32.508" v="9589" actId="478"/>
        <pc:sldMkLst>
          <pc:docMk/>
          <pc:sldMk cId="3282939157" sldId="402"/>
        </pc:sldMkLst>
        <pc:spChg chg="mod">
          <ac:chgData name="NOEL-LARDIN THOMAS" userId="74bab53f-bc94-4fd8-b7dc-aa3e8c17075a" providerId="ADAL" clId="{66663CF7-E3A8-4008-8533-6D0127768042}" dt="2022-11-16T13:55:28.519" v="8778"/>
          <ac:spMkLst>
            <pc:docMk/>
            <pc:sldMk cId="3282939157" sldId="402"/>
            <ac:spMk id="2" creationId="{11BF560A-75A2-9293-9916-45FBAC546DCC}"/>
          </ac:spMkLst>
        </pc:spChg>
        <pc:spChg chg="add del mod">
          <ac:chgData name="NOEL-LARDIN THOMAS" userId="74bab53f-bc94-4fd8-b7dc-aa3e8c17075a" providerId="ADAL" clId="{66663CF7-E3A8-4008-8533-6D0127768042}" dt="2022-11-16T14:04:36.187" v="9586" actId="478"/>
          <ac:spMkLst>
            <pc:docMk/>
            <pc:sldMk cId="3282939157" sldId="402"/>
            <ac:spMk id="3" creationId="{3AD286E3-BE5E-BB40-470F-1FA307A2854C}"/>
          </ac:spMkLst>
        </pc:spChg>
        <pc:spChg chg="add mod">
          <ac:chgData name="NOEL-LARDIN THOMAS" userId="74bab53f-bc94-4fd8-b7dc-aa3e8c17075a" providerId="ADAL" clId="{66663CF7-E3A8-4008-8533-6D0127768042}" dt="2022-11-16T13:59:51.887" v="9101" actId="123"/>
          <ac:spMkLst>
            <pc:docMk/>
            <pc:sldMk cId="3282939157" sldId="402"/>
            <ac:spMk id="4" creationId="{F39CC1FC-717D-99DC-1A0A-76CA1BEC4198}"/>
          </ac:spMkLst>
        </pc:spChg>
        <pc:spChg chg="add mod">
          <ac:chgData name="NOEL-LARDIN THOMAS" userId="74bab53f-bc94-4fd8-b7dc-aa3e8c17075a" providerId="ADAL" clId="{66663CF7-E3A8-4008-8533-6D0127768042}" dt="2022-11-16T14:04:33.633" v="9585" actId="20577"/>
          <ac:spMkLst>
            <pc:docMk/>
            <pc:sldMk cId="3282939157" sldId="402"/>
            <ac:spMk id="5" creationId="{793475C2-D7F2-7EB2-DA17-4367CEEF0F8C}"/>
          </ac:spMkLst>
        </pc:spChg>
        <pc:spChg chg="del">
          <ac:chgData name="NOEL-LARDIN THOMAS" userId="74bab53f-bc94-4fd8-b7dc-aa3e8c17075a" providerId="ADAL" clId="{66663CF7-E3A8-4008-8533-6D0127768042}" dt="2022-11-16T13:54:51.387" v="8767" actId="478"/>
          <ac:spMkLst>
            <pc:docMk/>
            <pc:sldMk cId="3282939157" sldId="402"/>
            <ac:spMk id="8" creationId="{7DE17048-CEE7-D8C9-0413-E8DC1A657355}"/>
          </ac:spMkLst>
        </pc:spChg>
        <pc:spChg chg="del">
          <ac:chgData name="NOEL-LARDIN THOMAS" userId="74bab53f-bc94-4fd8-b7dc-aa3e8c17075a" providerId="ADAL" clId="{66663CF7-E3A8-4008-8533-6D0127768042}" dt="2022-11-16T13:54:53.269" v="8768" actId="478"/>
          <ac:spMkLst>
            <pc:docMk/>
            <pc:sldMk cId="3282939157" sldId="402"/>
            <ac:spMk id="12" creationId="{1DA5D147-D9CA-9563-6C7D-94AD7593D012}"/>
          </ac:spMkLst>
        </pc:spChg>
        <pc:graphicFrameChg chg="add del mod">
          <ac:chgData name="NOEL-LARDIN THOMAS" userId="74bab53f-bc94-4fd8-b7dc-aa3e8c17075a" providerId="ADAL" clId="{66663CF7-E3A8-4008-8533-6D0127768042}" dt="2022-11-16T14:06:32.508" v="9589" actId="478"/>
          <ac:graphicFrameMkLst>
            <pc:docMk/>
            <pc:sldMk cId="3282939157" sldId="402"/>
            <ac:graphicFrameMk id="6" creationId="{BA3D0A80-AD2D-5BAC-85EB-2AFF15BAC635}"/>
          </ac:graphicFrameMkLst>
        </pc:graphicFrameChg>
        <pc:graphicFrameChg chg="del">
          <ac:chgData name="NOEL-LARDIN THOMAS" userId="74bab53f-bc94-4fd8-b7dc-aa3e8c17075a" providerId="ADAL" clId="{66663CF7-E3A8-4008-8533-6D0127768042}" dt="2022-11-16T13:55:26.590" v="8777" actId="478"/>
          <ac:graphicFrameMkLst>
            <pc:docMk/>
            <pc:sldMk cId="3282939157" sldId="402"/>
            <ac:graphicFrameMk id="10" creationId="{A2306870-BC46-D528-AF25-49094F46BFBE}"/>
          </ac:graphicFrameMkLst>
        </pc:graphicFrameChg>
        <pc:picChg chg="del">
          <ac:chgData name="NOEL-LARDIN THOMAS" userId="74bab53f-bc94-4fd8-b7dc-aa3e8c17075a" providerId="ADAL" clId="{66663CF7-E3A8-4008-8533-6D0127768042}" dt="2022-11-16T13:54:48.784" v="8766" actId="478"/>
          <ac:picMkLst>
            <pc:docMk/>
            <pc:sldMk cId="3282939157" sldId="402"/>
            <ac:picMk id="7" creationId="{0664E5DD-562F-0C2C-55C5-BFACFA5BFA4C}"/>
          </ac:picMkLst>
        </pc:picChg>
      </pc:sldChg>
    </pc:docChg>
  </pc:docChgLst>
  <pc:docChgLst>
    <pc:chgData name="FASSOT ERWAN" userId="S::erwan.fassot_viacesi.fr#ext#@cesifr.onmicrosoft.com::dc43de64-e289-46c3-a5a8-d9d9569b6c0d" providerId="AD" clId="Web-{0D9EC26D-972C-7ADA-DF67-26B2CBE72265}"/>
    <pc:docChg chg="modSld">
      <pc:chgData name="FASSOT ERWAN" userId="S::erwan.fassot_viacesi.fr#ext#@cesifr.onmicrosoft.com::dc43de64-e289-46c3-a5a8-d9d9569b6c0d" providerId="AD" clId="Web-{0D9EC26D-972C-7ADA-DF67-26B2CBE72265}" dt="2022-11-16T13:29:30.422" v="355" actId="20577"/>
      <pc:docMkLst>
        <pc:docMk/>
      </pc:docMkLst>
      <pc:sldChg chg="modSp">
        <pc:chgData name="FASSOT ERWAN" userId="S::erwan.fassot_viacesi.fr#ext#@cesifr.onmicrosoft.com::dc43de64-e289-46c3-a5a8-d9d9569b6c0d" providerId="AD" clId="Web-{0D9EC26D-972C-7ADA-DF67-26B2CBE72265}" dt="2022-11-16T13:25:29.414" v="93" actId="20577"/>
        <pc:sldMkLst>
          <pc:docMk/>
          <pc:sldMk cId="1415237479" sldId="367"/>
        </pc:sldMkLst>
        <pc:spChg chg="mod">
          <ac:chgData name="FASSOT ERWAN" userId="S::erwan.fassot_viacesi.fr#ext#@cesifr.onmicrosoft.com::dc43de64-e289-46c3-a5a8-d9d9569b6c0d" providerId="AD" clId="Web-{0D9EC26D-972C-7ADA-DF67-26B2CBE72265}" dt="2022-11-16T13:25:29.414" v="93" actId="20577"/>
          <ac:spMkLst>
            <pc:docMk/>
            <pc:sldMk cId="1415237479" sldId="367"/>
            <ac:spMk id="3" creationId="{79ACA8C8-735C-6ABC-E0E6-29F9DA3E8696}"/>
          </ac:spMkLst>
        </pc:spChg>
      </pc:sldChg>
      <pc:sldChg chg="addSp modSp">
        <pc:chgData name="FASSOT ERWAN" userId="S::erwan.fassot_viacesi.fr#ext#@cesifr.onmicrosoft.com::dc43de64-e289-46c3-a5a8-d9d9569b6c0d" providerId="AD" clId="Web-{0D9EC26D-972C-7ADA-DF67-26B2CBE72265}" dt="2022-11-16T13:29:30.422" v="355" actId="20577"/>
        <pc:sldMkLst>
          <pc:docMk/>
          <pc:sldMk cId="3827500851" sldId="368"/>
        </pc:sldMkLst>
        <pc:spChg chg="mod">
          <ac:chgData name="FASSOT ERWAN" userId="S::erwan.fassot_viacesi.fr#ext#@cesifr.onmicrosoft.com::dc43de64-e289-46c3-a5a8-d9d9569b6c0d" providerId="AD" clId="Web-{0D9EC26D-972C-7ADA-DF67-26B2CBE72265}" dt="2022-11-16T13:29:30.422" v="355" actId="20577"/>
          <ac:spMkLst>
            <pc:docMk/>
            <pc:sldMk cId="3827500851" sldId="368"/>
            <ac:spMk id="3" creationId="{A0A32574-8CAC-F66F-695B-E18CBCB1C248}"/>
          </ac:spMkLst>
        </pc:spChg>
        <pc:graphicFrameChg chg="add mod modGraphic">
          <ac:chgData name="FASSOT ERWAN" userId="S::erwan.fassot_viacesi.fr#ext#@cesifr.onmicrosoft.com::dc43de64-e289-46c3-a5a8-d9d9569b6c0d" providerId="AD" clId="Web-{0D9EC26D-972C-7ADA-DF67-26B2CBE72265}" dt="2022-11-16T13:26:55.120" v="352"/>
          <ac:graphicFrameMkLst>
            <pc:docMk/>
            <pc:sldMk cId="3827500851" sldId="368"/>
            <ac:graphicFrameMk id="4" creationId="{FC3FE15E-5CF6-1CFE-2225-CF5FA48F0043}"/>
          </ac:graphicFrameMkLst>
        </pc:graphicFrameChg>
      </pc:sldChg>
      <pc:sldChg chg="addSp delSp modSp">
        <pc:chgData name="FASSOT ERWAN" userId="S::erwan.fassot_viacesi.fr#ext#@cesifr.onmicrosoft.com::dc43de64-e289-46c3-a5a8-d9d9569b6c0d" providerId="AD" clId="Web-{0D9EC26D-972C-7ADA-DF67-26B2CBE72265}" dt="2022-11-16T13:24:48.959" v="88" actId="14100"/>
        <pc:sldMkLst>
          <pc:docMk/>
          <pc:sldMk cId="3121299101" sldId="395"/>
        </pc:sldMkLst>
        <pc:spChg chg="add mod">
          <ac:chgData name="FASSOT ERWAN" userId="S::erwan.fassot_viacesi.fr#ext#@cesifr.onmicrosoft.com::dc43de64-e289-46c3-a5a8-d9d9569b6c0d" providerId="AD" clId="Web-{0D9EC26D-972C-7ADA-DF67-26B2CBE72265}" dt="2022-11-16T13:23:01.190" v="74" actId="1076"/>
          <ac:spMkLst>
            <pc:docMk/>
            <pc:sldMk cId="3121299101" sldId="395"/>
            <ac:spMk id="6" creationId="{00E797CF-C6AD-CE7A-A307-EA29604F925D}"/>
          </ac:spMkLst>
        </pc:spChg>
        <pc:spChg chg="add mod">
          <ac:chgData name="FASSOT ERWAN" userId="S::erwan.fassot_viacesi.fr#ext#@cesifr.onmicrosoft.com::dc43de64-e289-46c3-a5a8-d9d9569b6c0d" providerId="AD" clId="Web-{0D9EC26D-972C-7ADA-DF67-26B2CBE72265}" dt="2022-11-16T13:22:45.189" v="73" actId="20577"/>
          <ac:spMkLst>
            <pc:docMk/>
            <pc:sldMk cId="3121299101" sldId="395"/>
            <ac:spMk id="7" creationId="{FF706CEF-5C75-A49E-2277-AA0DFD38E3EC}"/>
          </ac:spMkLst>
        </pc:spChg>
        <pc:spChg chg="add del">
          <ac:chgData name="FASSOT ERWAN" userId="S::erwan.fassot_viacesi.fr#ext#@cesifr.onmicrosoft.com::dc43de64-e289-46c3-a5a8-d9d9569b6c0d" providerId="AD" clId="Web-{0D9EC26D-972C-7ADA-DF67-26B2CBE72265}" dt="2022-11-16T13:24:23.896" v="83"/>
          <ac:spMkLst>
            <pc:docMk/>
            <pc:sldMk cId="3121299101" sldId="395"/>
            <ac:spMk id="10" creationId="{61FE0D78-5B03-380E-171B-864961E35B83}"/>
          </ac:spMkLst>
        </pc:spChg>
        <pc:spChg chg="add del mod">
          <ac:chgData name="FASSOT ERWAN" userId="S::erwan.fassot_viacesi.fr#ext#@cesifr.onmicrosoft.com::dc43de64-e289-46c3-a5a8-d9d9569b6c0d" providerId="AD" clId="Web-{0D9EC26D-972C-7ADA-DF67-26B2CBE72265}" dt="2022-11-16T13:24:42.068" v="86"/>
          <ac:spMkLst>
            <pc:docMk/>
            <pc:sldMk cId="3121299101" sldId="395"/>
            <ac:spMk id="11" creationId="{922F53C0-7154-406A-4A48-7143807E2247}"/>
          </ac:spMkLst>
        </pc:spChg>
        <pc:picChg chg="add mod">
          <ac:chgData name="FASSOT ERWAN" userId="S::erwan.fassot_viacesi.fr#ext#@cesifr.onmicrosoft.com::dc43de64-e289-46c3-a5a8-d9d9569b6c0d" providerId="AD" clId="Web-{0D9EC26D-972C-7ADA-DF67-26B2CBE72265}" dt="2022-11-16T13:24:48.959" v="88" actId="14100"/>
          <ac:picMkLst>
            <pc:docMk/>
            <pc:sldMk cId="3121299101" sldId="395"/>
            <ac:picMk id="5" creationId="{8B53C68F-AB6C-244D-BF7C-958BAC80CEF7}"/>
          </ac:picMkLst>
        </pc:picChg>
        <pc:picChg chg="add mod">
          <ac:chgData name="FASSOT ERWAN" userId="S::erwan.fassot_viacesi.fr#ext#@cesifr.onmicrosoft.com::dc43de64-e289-46c3-a5a8-d9d9569b6c0d" providerId="AD" clId="Web-{0D9EC26D-972C-7ADA-DF67-26B2CBE72265}" dt="2022-11-16T13:24:46.178" v="87" actId="1076"/>
          <ac:picMkLst>
            <pc:docMk/>
            <pc:sldMk cId="3121299101" sldId="395"/>
            <ac:picMk id="8" creationId="{309C575F-7C38-07E6-3F93-25C8C57B85DC}"/>
          </ac:picMkLst>
        </pc:picChg>
        <pc:picChg chg="add del mod">
          <ac:chgData name="FASSOT ERWAN" userId="S::erwan.fassot_viacesi.fr#ext#@cesifr.onmicrosoft.com::dc43de64-e289-46c3-a5a8-d9d9569b6c0d" providerId="AD" clId="Web-{0D9EC26D-972C-7ADA-DF67-26B2CBE72265}" dt="2022-11-16T13:24:09.192" v="81"/>
          <ac:picMkLst>
            <pc:docMk/>
            <pc:sldMk cId="3121299101" sldId="395"/>
            <ac:picMk id="9" creationId="{14653427-B50B-61BE-5D53-4024486E3A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FF2EB-6D66-47F8-96D5-8090A58196D8}" type="datetimeFigureOut">
              <a:rPr lang="fr-FR" smtClean="0"/>
              <a:t>13/11/2023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31823-ED06-4777-B860-AEE8697AD269}" type="slidenum">
              <a:rPr lang="fr-FR" smtClean="0"/>
              <a:t>‹N°›</a:t>
            </a:fld>
            <a:endParaRPr lang="fr-FR"/>
          </a:p>
        </p:txBody>
      </p:sp>
    </p:spTree>
    <p:extLst>
      <p:ext uri="{BB962C8B-B14F-4D97-AF65-F5344CB8AC3E}">
        <p14:creationId xmlns:p14="http://schemas.microsoft.com/office/powerpoint/2010/main" val="4247086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A431823-ED06-4777-B860-AEE8697AD269}" type="slidenum">
              <a:rPr lang="fr-FR" smtClean="0"/>
              <a:t>1</a:t>
            </a:fld>
            <a:endParaRPr lang="fr-FR"/>
          </a:p>
        </p:txBody>
      </p:sp>
    </p:spTree>
    <p:extLst>
      <p:ext uri="{BB962C8B-B14F-4D97-AF65-F5344CB8AC3E}">
        <p14:creationId xmlns:p14="http://schemas.microsoft.com/office/powerpoint/2010/main" val="16325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F508B31-9A96-42E7-906E-054E3F533E78}" type="slidenum">
              <a:rPr lang="fr-FR" smtClean="0"/>
              <a:t>2</a:t>
            </a:fld>
            <a:endParaRPr lang="fr-FR"/>
          </a:p>
        </p:txBody>
      </p:sp>
    </p:spTree>
    <p:extLst>
      <p:ext uri="{BB962C8B-B14F-4D97-AF65-F5344CB8AC3E}">
        <p14:creationId xmlns:p14="http://schemas.microsoft.com/office/powerpoint/2010/main" val="297159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A431823-ED06-4777-B860-AEE8697AD269}" type="slidenum">
              <a:rPr lang="fr-FR" smtClean="0"/>
              <a:t>3</a:t>
            </a:fld>
            <a:endParaRPr lang="fr-FR"/>
          </a:p>
        </p:txBody>
      </p:sp>
    </p:spTree>
    <p:extLst>
      <p:ext uri="{BB962C8B-B14F-4D97-AF65-F5344CB8AC3E}">
        <p14:creationId xmlns:p14="http://schemas.microsoft.com/office/powerpoint/2010/main" val="280155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A431823-ED06-4777-B860-AEE8697AD269}" type="slidenum">
              <a:rPr lang="fr-FR" smtClean="0"/>
              <a:t>5</a:t>
            </a:fld>
            <a:endParaRPr lang="fr-FR"/>
          </a:p>
        </p:txBody>
      </p:sp>
    </p:spTree>
    <p:extLst>
      <p:ext uri="{BB962C8B-B14F-4D97-AF65-F5344CB8AC3E}">
        <p14:creationId xmlns:p14="http://schemas.microsoft.com/office/powerpoint/2010/main" val="50505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0" name="Drawing 1">
            <a:extLst>
              <a:ext uri="{FF2B5EF4-FFF2-40B4-BE49-F238E27FC236}">
                <a16:creationId xmlns:a16="http://schemas.microsoft.com/office/drawing/2014/main" id="{AC5AB1B5-DDB2-42BB-AD73-E3C1E14BE282}"/>
              </a:ext>
            </a:extLst>
          </p:cNvPr>
          <p:cNvSpPr>
            <a:spLocks noGrp="1"/>
          </p:cNvSpPr>
          <p:nvPr>
            <p:ph type="pic" sz="quarter" idx="13"/>
          </p:nvPr>
        </p:nvSpPr>
        <p:spPr>
          <a:xfrm>
            <a:off x="-2299842" y="-2221922"/>
            <a:ext cx="8673479" cy="8440070"/>
          </a:xfrm>
          <a:prstGeom prst="ellipse">
            <a:avLst/>
          </a:prstGeom>
        </p:spPr>
      </p:sp>
      <p:sp>
        <p:nvSpPr>
          <p:cNvPr id="2" name="Titre 5">
            <a:extLst>
              <a:ext uri="{FF2B5EF4-FFF2-40B4-BE49-F238E27FC236}">
                <a16:creationId xmlns:a16="http://schemas.microsoft.com/office/drawing/2014/main" id="{3CEE35F7-4F1D-4C9C-8D77-24AFF8BD106B}"/>
              </a:ext>
            </a:extLst>
          </p:cNvPr>
          <p:cNvSpPr>
            <a:spLocks noGrp="1"/>
          </p:cNvSpPr>
          <p:nvPr>
            <p:ph type="title"/>
          </p:nvPr>
        </p:nvSpPr>
        <p:spPr>
          <a:xfrm>
            <a:off x="6710318" y="2092916"/>
            <a:ext cx="4590028" cy="2753404"/>
          </a:xfrm>
          <a:prstGeom prst="rect">
            <a:avLst/>
          </a:prstGeom>
        </p:spPr>
        <p:txBody>
          <a:bodyPr/>
          <a:lstStyle>
            <a:lvl1pPr>
              <a:defRPr>
                <a:solidFill>
                  <a:schemeClr val="accent4"/>
                </a:solidFill>
              </a:defRPr>
            </a:lvl1pPr>
          </a:lstStyle>
          <a:p>
            <a:r>
              <a:rPr lang="fr-FR"/>
              <a:t>Modifiez le style du titre</a:t>
            </a:r>
          </a:p>
        </p:txBody>
      </p:sp>
    </p:spTree>
    <p:extLst>
      <p:ext uri="{BB962C8B-B14F-4D97-AF65-F5344CB8AC3E}">
        <p14:creationId xmlns:p14="http://schemas.microsoft.com/office/powerpoint/2010/main" val="18430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4" name="Titre 5">
            <a:extLst>
              <a:ext uri="{FF2B5EF4-FFF2-40B4-BE49-F238E27FC236}">
                <a16:creationId xmlns:a16="http://schemas.microsoft.com/office/drawing/2014/main" id="{38967246-61E5-872D-D446-6C7DDAE4420C}"/>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5" name="Espace réservé du contenu 4">
            <a:extLst>
              <a:ext uri="{FF2B5EF4-FFF2-40B4-BE49-F238E27FC236}">
                <a16:creationId xmlns:a16="http://schemas.microsoft.com/office/drawing/2014/main" id="{00510836-F433-381D-0D6C-DF851EACDA03}"/>
              </a:ext>
            </a:extLst>
          </p:cNvPr>
          <p:cNvSpPr>
            <a:spLocks noGrp="1"/>
          </p:cNvSpPr>
          <p:nvPr>
            <p:ph idx="1"/>
          </p:nvPr>
        </p:nvSpPr>
        <p:spPr>
          <a:xfrm>
            <a:off x="838200" y="1825625"/>
            <a:ext cx="1072968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2494750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Drawing 5">
            <a:extLst>
              <a:ext uri="{FF2B5EF4-FFF2-40B4-BE49-F238E27FC236}">
                <a16:creationId xmlns:a16="http://schemas.microsoft.com/office/drawing/2014/main" id="{11C530DC-2AF0-4C43-99DA-283B70CDBEC1}"/>
              </a:ext>
            </a:extLst>
          </p:cNvPr>
          <p:cNvSpPr>
            <a:spLocks noGrp="1"/>
          </p:cNvSpPr>
          <p:nvPr>
            <p:ph type="pic" idx="33"/>
          </p:nvPr>
        </p:nvSpPr>
        <p:spPr>
          <a:xfrm>
            <a:off x="1500175" y="3054707"/>
            <a:ext cx="2340000" cy="2340000"/>
          </a:xfrm>
          <a:prstGeom prst="ellipse">
            <a:avLst/>
          </a:prstGeom>
        </p:spPr>
      </p:sp>
      <p:sp>
        <p:nvSpPr>
          <p:cNvPr id="6" name="Drawing 7">
            <a:extLst>
              <a:ext uri="{FF2B5EF4-FFF2-40B4-BE49-F238E27FC236}">
                <a16:creationId xmlns:a16="http://schemas.microsoft.com/office/drawing/2014/main" id="{05383374-0049-4430-A225-5259D5BBFFAB}"/>
              </a:ext>
            </a:extLst>
          </p:cNvPr>
          <p:cNvSpPr>
            <a:spLocks noGrp="1"/>
          </p:cNvSpPr>
          <p:nvPr>
            <p:ph type="pic" idx="34"/>
          </p:nvPr>
        </p:nvSpPr>
        <p:spPr>
          <a:xfrm>
            <a:off x="4899288" y="3054707"/>
            <a:ext cx="2340000" cy="2340000"/>
          </a:xfrm>
          <a:prstGeom prst="ellipse">
            <a:avLst/>
          </a:prstGeom>
        </p:spPr>
      </p:sp>
      <p:sp>
        <p:nvSpPr>
          <p:cNvPr id="7" name="Drawing 9">
            <a:extLst>
              <a:ext uri="{FF2B5EF4-FFF2-40B4-BE49-F238E27FC236}">
                <a16:creationId xmlns:a16="http://schemas.microsoft.com/office/drawing/2014/main" id="{D541074E-541E-4CC4-9038-57BAD474C83C}"/>
              </a:ext>
            </a:extLst>
          </p:cNvPr>
          <p:cNvSpPr>
            <a:spLocks noGrp="1"/>
          </p:cNvSpPr>
          <p:nvPr>
            <p:ph type="pic" idx="35"/>
          </p:nvPr>
        </p:nvSpPr>
        <p:spPr>
          <a:xfrm>
            <a:off x="8298401" y="3054707"/>
            <a:ext cx="2340000" cy="2340000"/>
          </a:xfrm>
          <a:prstGeom prst="ellipse">
            <a:avLst/>
          </a:prstGeom>
        </p:spPr>
      </p:sp>
      <p:sp>
        <p:nvSpPr>
          <p:cNvPr id="4" name="Titre 5">
            <a:extLst>
              <a:ext uri="{FF2B5EF4-FFF2-40B4-BE49-F238E27FC236}">
                <a16:creationId xmlns:a16="http://schemas.microsoft.com/office/drawing/2014/main" id="{82555E36-A163-05A2-E053-17BD07D8525D}"/>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Tree>
    <p:extLst>
      <p:ext uri="{BB962C8B-B14F-4D97-AF65-F5344CB8AC3E}">
        <p14:creationId xmlns:p14="http://schemas.microsoft.com/office/powerpoint/2010/main" val="2517113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5" name="Drawing 12">
            <a:extLst>
              <a:ext uri="{FF2B5EF4-FFF2-40B4-BE49-F238E27FC236}">
                <a16:creationId xmlns:a16="http://schemas.microsoft.com/office/drawing/2014/main" id="{E1F520B1-B19D-43EC-ADBA-C5D84E28DDF6}"/>
              </a:ext>
            </a:extLst>
          </p:cNvPr>
          <p:cNvSpPr>
            <a:spLocks noGrp="1"/>
          </p:cNvSpPr>
          <p:nvPr>
            <p:ph type="pic" idx="27"/>
          </p:nvPr>
        </p:nvSpPr>
        <p:spPr>
          <a:xfrm>
            <a:off x="-1052830" y="2194498"/>
            <a:ext cx="7491600" cy="7491218"/>
          </a:xfrm>
          <a:prstGeom prst="ellipse">
            <a:avLst/>
          </a:prstGeom>
        </p:spPr>
      </p:sp>
      <p:sp>
        <p:nvSpPr>
          <p:cNvPr id="6" name="Titre 5">
            <a:extLst>
              <a:ext uri="{FF2B5EF4-FFF2-40B4-BE49-F238E27FC236}">
                <a16:creationId xmlns:a16="http://schemas.microsoft.com/office/drawing/2014/main" id="{543FC795-93F8-9651-1660-50BEC641D090}"/>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7" name="Espace réservé du contenu 4">
            <a:extLst>
              <a:ext uri="{FF2B5EF4-FFF2-40B4-BE49-F238E27FC236}">
                <a16:creationId xmlns:a16="http://schemas.microsoft.com/office/drawing/2014/main" id="{521B3005-7DFD-A5BC-659F-A262C2491D72}"/>
              </a:ext>
            </a:extLst>
          </p:cNvPr>
          <p:cNvSpPr>
            <a:spLocks noGrp="1"/>
          </p:cNvSpPr>
          <p:nvPr>
            <p:ph idx="1"/>
          </p:nvPr>
        </p:nvSpPr>
        <p:spPr>
          <a:xfrm>
            <a:off x="6836228" y="1825625"/>
            <a:ext cx="4731657"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48819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6" name="Shape 17">
            <a:extLst>
              <a:ext uri="{FF2B5EF4-FFF2-40B4-BE49-F238E27FC236}">
                <a16:creationId xmlns:a16="http://schemas.microsoft.com/office/drawing/2014/main" id="{99D7072E-9E2C-4106-9AD0-F2576ABA2259}"/>
              </a:ext>
            </a:extLst>
          </p:cNvPr>
          <p:cNvSpPr>
            <a:spLocks noGrp="1"/>
          </p:cNvSpPr>
          <p:nvPr>
            <p:ph type="pic" idx="25"/>
          </p:nvPr>
        </p:nvSpPr>
        <p:spPr>
          <a:xfrm>
            <a:off x="1465260" y="1596914"/>
            <a:ext cx="2178000" cy="2178000"/>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68" name="Shape 17">
            <a:extLst>
              <a:ext uri="{FF2B5EF4-FFF2-40B4-BE49-F238E27FC236}">
                <a16:creationId xmlns:a16="http://schemas.microsoft.com/office/drawing/2014/main" id="{2DD8DF48-FABD-426D-BCB2-48352CAAF42A}"/>
              </a:ext>
            </a:extLst>
          </p:cNvPr>
          <p:cNvSpPr>
            <a:spLocks noGrp="1"/>
          </p:cNvSpPr>
          <p:nvPr>
            <p:ph type="pic" idx="27"/>
          </p:nvPr>
        </p:nvSpPr>
        <p:spPr>
          <a:xfrm>
            <a:off x="7021892" y="1109312"/>
            <a:ext cx="2178000" cy="2178000"/>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4" name="Titre 5">
            <a:extLst>
              <a:ext uri="{FF2B5EF4-FFF2-40B4-BE49-F238E27FC236}">
                <a16:creationId xmlns:a16="http://schemas.microsoft.com/office/drawing/2014/main" id="{51BF65F1-ED83-76B3-8155-D1656AF97F64}"/>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Tree>
    <p:extLst>
      <p:ext uri="{BB962C8B-B14F-4D97-AF65-F5344CB8AC3E}">
        <p14:creationId xmlns:p14="http://schemas.microsoft.com/office/powerpoint/2010/main" val="192867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7" name="Shape 17">
            <a:extLst>
              <a:ext uri="{FF2B5EF4-FFF2-40B4-BE49-F238E27FC236}">
                <a16:creationId xmlns:a16="http://schemas.microsoft.com/office/drawing/2014/main" id="{0154FEEE-74A4-43E7-BC77-FA370559BEA5}"/>
              </a:ext>
            </a:extLst>
          </p:cNvPr>
          <p:cNvSpPr>
            <a:spLocks noGrp="1"/>
          </p:cNvSpPr>
          <p:nvPr>
            <p:ph type="pic" idx="28"/>
          </p:nvPr>
        </p:nvSpPr>
        <p:spPr>
          <a:xfrm>
            <a:off x="5004558" y="1425893"/>
            <a:ext cx="5335200" cy="5336389"/>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4" name="Titre 5">
            <a:extLst>
              <a:ext uri="{FF2B5EF4-FFF2-40B4-BE49-F238E27FC236}">
                <a16:creationId xmlns:a16="http://schemas.microsoft.com/office/drawing/2014/main" id="{F7EA535F-E336-9049-8FAF-6B82598E20FE}"/>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6" name="Espace réservé du contenu 4">
            <a:extLst>
              <a:ext uri="{FF2B5EF4-FFF2-40B4-BE49-F238E27FC236}">
                <a16:creationId xmlns:a16="http://schemas.microsoft.com/office/drawing/2014/main" id="{DF4E42C5-B08F-F308-53BA-D5DC89E9EF45}"/>
              </a:ext>
            </a:extLst>
          </p:cNvPr>
          <p:cNvSpPr>
            <a:spLocks noGrp="1"/>
          </p:cNvSpPr>
          <p:nvPr>
            <p:ph idx="1"/>
          </p:nvPr>
        </p:nvSpPr>
        <p:spPr>
          <a:xfrm>
            <a:off x="838200" y="1825625"/>
            <a:ext cx="3733800" cy="4351338"/>
          </a:xfrm>
          <a:prstGeom prst="rect">
            <a:avLst/>
          </a:prstGeom>
        </p:spPr>
        <p:txBody>
          <a:bodyPr/>
          <a:lstStyle/>
          <a:p>
            <a:pPr lvl="0"/>
            <a:r>
              <a:rPr lang="fr-FR"/>
              <a:t>Cliquez pour modifier les styles du texte du masque</a:t>
            </a:r>
          </a:p>
        </p:txBody>
      </p:sp>
    </p:spTree>
    <p:extLst>
      <p:ext uri="{BB962C8B-B14F-4D97-AF65-F5344CB8AC3E}">
        <p14:creationId xmlns:p14="http://schemas.microsoft.com/office/powerpoint/2010/main" val="369725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8" name="Shape 17">
            <a:extLst>
              <a:ext uri="{FF2B5EF4-FFF2-40B4-BE49-F238E27FC236}">
                <a16:creationId xmlns:a16="http://schemas.microsoft.com/office/drawing/2014/main" id="{75F84DE2-FE68-4D56-8822-DE01D73B922F}"/>
              </a:ext>
            </a:extLst>
          </p:cNvPr>
          <p:cNvSpPr>
            <a:spLocks noGrp="1"/>
          </p:cNvSpPr>
          <p:nvPr>
            <p:ph type="pic" idx="28"/>
          </p:nvPr>
        </p:nvSpPr>
        <p:spPr>
          <a:xfrm>
            <a:off x="775067" y="4091154"/>
            <a:ext cx="1458000" cy="1457998"/>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2" name="Shape 17">
            <a:extLst>
              <a:ext uri="{FF2B5EF4-FFF2-40B4-BE49-F238E27FC236}">
                <a16:creationId xmlns:a16="http://schemas.microsoft.com/office/drawing/2014/main" id="{FA93ADC2-BF4F-4370-9F1D-D9B29F209A14}"/>
              </a:ext>
            </a:extLst>
          </p:cNvPr>
          <p:cNvSpPr>
            <a:spLocks noGrp="1"/>
          </p:cNvSpPr>
          <p:nvPr>
            <p:ph type="pic" idx="29"/>
          </p:nvPr>
        </p:nvSpPr>
        <p:spPr>
          <a:xfrm>
            <a:off x="4316765" y="4091154"/>
            <a:ext cx="1458000" cy="1457998"/>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3" name="Shape 17">
            <a:extLst>
              <a:ext uri="{FF2B5EF4-FFF2-40B4-BE49-F238E27FC236}">
                <a16:creationId xmlns:a16="http://schemas.microsoft.com/office/drawing/2014/main" id="{EF79DC7A-D62E-4E5A-BECC-8CD692DC483C}"/>
              </a:ext>
            </a:extLst>
          </p:cNvPr>
          <p:cNvSpPr>
            <a:spLocks noGrp="1"/>
          </p:cNvSpPr>
          <p:nvPr>
            <p:ph type="pic" idx="30"/>
          </p:nvPr>
        </p:nvSpPr>
        <p:spPr>
          <a:xfrm>
            <a:off x="8164684" y="4091154"/>
            <a:ext cx="1458000" cy="1457998"/>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3" name="Titre 5">
            <a:extLst>
              <a:ext uri="{FF2B5EF4-FFF2-40B4-BE49-F238E27FC236}">
                <a16:creationId xmlns:a16="http://schemas.microsoft.com/office/drawing/2014/main" id="{953D5E26-341C-EE3B-A8C8-214BADCB62FD}"/>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Tree>
    <p:extLst>
      <p:ext uri="{BB962C8B-B14F-4D97-AF65-F5344CB8AC3E}">
        <p14:creationId xmlns:p14="http://schemas.microsoft.com/office/powerpoint/2010/main" val="1332191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Shape 17">
            <a:extLst>
              <a:ext uri="{FF2B5EF4-FFF2-40B4-BE49-F238E27FC236}">
                <a16:creationId xmlns:a16="http://schemas.microsoft.com/office/drawing/2014/main" id="{B14FDBE0-071F-4587-B812-616B8F3F9156}"/>
              </a:ext>
            </a:extLst>
          </p:cNvPr>
          <p:cNvSpPr>
            <a:spLocks noGrp="1"/>
          </p:cNvSpPr>
          <p:nvPr>
            <p:ph type="pic" idx="29"/>
          </p:nvPr>
        </p:nvSpPr>
        <p:spPr>
          <a:xfrm>
            <a:off x="3692105" y="853105"/>
            <a:ext cx="6685473" cy="6686963"/>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5" name="Titre 5">
            <a:extLst>
              <a:ext uri="{FF2B5EF4-FFF2-40B4-BE49-F238E27FC236}">
                <a16:creationId xmlns:a16="http://schemas.microsoft.com/office/drawing/2014/main" id="{77A01844-E195-6A8F-5AAA-E280EE2A4ED0}"/>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Tree>
    <p:extLst>
      <p:ext uri="{BB962C8B-B14F-4D97-AF65-F5344CB8AC3E}">
        <p14:creationId xmlns:p14="http://schemas.microsoft.com/office/powerpoint/2010/main" val="2319207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AE35D31-701B-424F-91DD-5FDC43895AFF}"/>
              </a:ext>
            </a:extLst>
          </p:cNvPr>
          <p:cNvSpPr/>
          <p:nvPr/>
        </p:nvSpPr>
        <p:spPr>
          <a:xfrm>
            <a:off x="8415332" y="-1417869"/>
            <a:ext cx="9687246" cy="9687246"/>
          </a:xfrm>
          <a:prstGeom prst="ellipse">
            <a:avLst/>
          </a:prstGeom>
          <a:noFill/>
          <a:ln w="19050" cap="rnd">
            <a:solidFill>
              <a:schemeClr val="accent4"/>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652A4F-186C-410C-9888-DB32834F0F38}"/>
              </a:ext>
            </a:extLst>
          </p:cNvPr>
          <p:cNvSpPr/>
          <p:nvPr/>
        </p:nvSpPr>
        <p:spPr>
          <a:xfrm>
            <a:off x="8778957" y="-1054244"/>
            <a:ext cx="8959996" cy="89599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rawing 282">
            <a:extLst>
              <a:ext uri="{FF2B5EF4-FFF2-40B4-BE49-F238E27FC236}">
                <a16:creationId xmlns:a16="http://schemas.microsoft.com/office/drawing/2014/main" id="{F8FD3999-D921-4301-93CB-B4E5012A8A8F}"/>
              </a:ext>
            </a:extLst>
          </p:cNvPr>
          <p:cNvSpPr/>
          <p:nvPr/>
        </p:nvSpPr>
        <p:spPr>
          <a:xfrm>
            <a:off x="-640343" y="-648063"/>
            <a:ext cx="1515055" cy="2160481"/>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3">
              <a:alpha val="5000"/>
            </a:schemeClr>
          </a:solidFill>
          <a:ln w="9525" cap="flat">
            <a:noFill/>
            <a:prstDash val="solid"/>
            <a:miter/>
          </a:ln>
        </p:spPr>
        <p:txBody>
          <a:bodyPr rtlCol="0" anchor="ctr"/>
          <a:lstStyle/>
          <a:p>
            <a:endParaRPr lang="en-US"/>
          </a:p>
        </p:txBody>
      </p:sp>
      <p:pic>
        <p:nvPicPr>
          <p:cNvPr id="3" name="Drawing 2">
            <a:extLst>
              <a:ext uri="{FF2B5EF4-FFF2-40B4-BE49-F238E27FC236}">
                <a16:creationId xmlns:a16="http://schemas.microsoft.com/office/drawing/2014/main" id="{9E021AA0-F6E4-4ED4-BDC6-988A07CFD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7901" y="893022"/>
            <a:ext cx="2901774" cy="5312836"/>
          </a:xfrm>
          <a:prstGeom prst="rect">
            <a:avLst/>
          </a:prstGeom>
        </p:spPr>
      </p:pic>
      <p:sp>
        <p:nvSpPr>
          <p:cNvPr id="4" name="Picture Placeholder 1">
            <a:extLst>
              <a:ext uri="{FF2B5EF4-FFF2-40B4-BE49-F238E27FC236}">
                <a16:creationId xmlns:a16="http://schemas.microsoft.com/office/drawing/2014/main" id="{27078389-A71B-497B-A736-2251A00B6EF8}"/>
              </a:ext>
            </a:extLst>
          </p:cNvPr>
          <p:cNvSpPr>
            <a:spLocks noGrp="1"/>
          </p:cNvSpPr>
          <p:nvPr>
            <p:ph type="pic" sz="quarter" idx="12"/>
          </p:nvPr>
        </p:nvSpPr>
        <p:spPr>
          <a:xfrm>
            <a:off x="8399688" y="1218854"/>
            <a:ext cx="2150269" cy="4673630"/>
          </a:xfrm>
          <a:prstGeom prst="roundRect">
            <a:avLst>
              <a:gd name="adj" fmla="val 10524"/>
            </a:avLst>
          </a:prstGeom>
          <a:solidFill>
            <a:schemeClr val="bg1"/>
          </a:solidFill>
        </p:spPr>
      </p:sp>
      <p:sp>
        <p:nvSpPr>
          <p:cNvPr id="28" name="Oval 27">
            <a:extLst>
              <a:ext uri="{FF2B5EF4-FFF2-40B4-BE49-F238E27FC236}">
                <a16:creationId xmlns:a16="http://schemas.microsoft.com/office/drawing/2014/main" id="{A3AFE2D8-794B-4359-BD5A-7F972906AC2F}"/>
              </a:ext>
            </a:extLst>
          </p:cNvPr>
          <p:cNvSpPr/>
          <p:nvPr/>
        </p:nvSpPr>
        <p:spPr>
          <a:xfrm>
            <a:off x="1069452" y="3302433"/>
            <a:ext cx="4673630" cy="4673630"/>
          </a:xfrm>
          <a:prstGeom prst="ellips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0">
            <a:extLst>
              <a:ext uri="{FF2B5EF4-FFF2-40B4-BE49-F238E27FC236}">
                <a16:creationId xmlns:a16="http://schemas.microsoft.com/office/drawing/2014/main" id="{09736418-5E33-4A11-A4C3-426AF47DE97B}"/>
              </a:ext>
            </a:extLst>
          </p:cNvPr>
          <p:cNvSpPr/>
          <p:nvPr/>
        </p:nvSpPr>
        <p:spPr>
          <a:xfrm rot="14072471">
            <a:off x="4522430" y="-797990"/>
            <a:ext cx="3897829" cy="9395492"/>
          </a:xfrm>
          <a:custGeom>
            <a:avLst/>
            <a:gdLst>
              <a:gd name="connsiteX0" fmla="*/ 775533 w 2845121"/>
              <a:gd name="connsiteY0" fmla="*/ 0 h 6858000"/>
              <a:gd name="connsiteX1" fmla="*/ 553704 w 2845121"/>
              <a:gd name="connsiteY1" fmla="*/ 1820133 h 6858000"/>
              <a:gd name="connsiteX2" fmla="*/ 826724 w 2845121"/>
              <a:gd name="connsiteY2" fmla="*/ 3597200 h 6858000"/>
              <a:gd name="connsiteX3" fmla="*/ 1024989 w 2845121"/>
              <a:gd name="connsiteY3" fmla="*/ 2514058 h 6858000"/>
              <a:gd name="connsiteX4" fmla="*/ 721904 w 2845121"/>
              <a:gd name="connsiteY4" fmla="*/ 4170867 h 6858000"/>
              <a:gd name="connsiteX5" fmla="*/ 2845121 w 284512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5121" h="6858000">
                <a:moveTo>
                  <a:pt x="775533" y="0"/>
                </a:moveTo>
                <a:cubicBezTo>
                  <a:pt x="775533" y="0"/>
                  <a:pt x="1241942" y="1050639"/>
                  <a:pt x="553704" y="1820133"/>
                </a:cubicBezTo>
                <a:cubicBezTo>
                  <a:pt x="-134534" y="2589626"/>
                  <a:pt x="-324672" y="3402186"/>
                  <a:pt x="826724" y="3597200"/>
                </a:cubicBezTo>
                <a:cubicBezTo>
                  <a:pt x="1978121" y="3792214"/>
                  <a:pt x="1534463" y="2514058"/>
                  <a:pt x="1024989" y="2514058"/>
                </a:cubicBezTo>
                <a:cubicBezTo>
                  <a:pt x="515514" y="2514058"/>
                  <a:pt x="7664" y="3542759"/>
                  <a:pt x="721904" y="4170867"/>
                </a:cubicBezTo>
                <a:cubicBezTo>
                  <a:pt x="1436144" y="4798975"/>
                  <a:pt x="2823995" y="5709854"/>
                  <a:pt x="2845121" y="6858000"/>
                </a:cubicBezTo>
              </a:path>
            </a:pathLst>
          </a:custGeom>
          <a:noFill/>
          <a:ln w="19050" cap="rnd">
            <a:solidFill>
              <a:schemeClr val="accent3">
                <a:alpha val="30000"/>
              </a:schemeClr>
            </a:solidFill>
            <a:prstDash val="lgDash"/>
            <a:miter/>
          </a:ln>
        </p:spPr>
        <p:txBody>
          <a:bodyPr rtlCol="0" anchor="ctr"/>
          <a:lstStyle/>
          <a:p>
            <a:endParaRPr lang="en-US"/>
          </a:p>
        </p:txBody>
      </p:sp>
      <p:sp>
        <p:nvSpPr>
          <p:cNvPr id="30" name="Drawing 282">
            <a:extLst>
              <a:ext uri="{FF2B5EF4-FFF2-40B4-BE49-F238E27FC236}">
                <a16:creationId xmlns:a16="http://schemas.microsoft.com/office/drawing/2014/main" id="{DA354AEC-B652-4D33-966B-B6BC1B303BAA}"/>
              </a:ext>
            </a:extLst>
          </p:cNvPr>
          <p:cNvSpPr/>
          <p:nvPr/>
        </p:nvSpPr>
        <p:spPr>
          <a:xfrm>
            <a:off x="6442769" y="4965221"/>
            <a:ext cx="257011" cy="366500"/>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4"/>
          </a:solidFill>
          <a:ln w="9525" cap="flat">
            <a:noFill/>
            <a:prstDash val="solid"/>
            <a:miter/>
          </a:ln>
        </p:spPr>
        <p:txBody>
          <a:bodyPr rtlCol="0" anchor="ctr"/>
          <a:lstStyle/>
          <a:p>
            <a:endParaRPr lang="en-US"/>
          </a:p>
        </p:txBody>
      </p:sp>
      <p:sp>
        <p:nvSpPr>
          <p:cNvPr id="7" name="Titre 5">
            <a:extLst>
              <a:ext uri="{FF2B5EF4-FFF2-40B4-BE49-F238E27FC236}">
                <a16:creationId xmlns:a16="http://schemas.microsoft.com/office/drawing/2014/main" id="{B0606D1C-A21D-4D97-7633-66EFCE9626C9}"/>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8" name="Espace réservé du contenu 4">
            <a:extLst>
              <a:ext uri="{FF2B5EF4-FFF2-40B4-BE49-F238E27FC236}">
                <a16:creationId xmlns:a16="http://schemas.microsoft.com/office/drawing/2014/main" id="{86E20049-BFCE-C286-9108-ACB4D1F28C0C}"/>
              </a:ext>
            </a:extLst>
          </p:cNvPr>
          <p:cNvSpPr>
            <a:spLocks noGrp="1"/>
          </p:cNvSpPr>
          <p:nvPr>
            <p:ph idx="1"/>
          </p:nvPr>
        </p:nvSpPr>
        <p:spPr>
          <a:xfrm>
            <a:off x="838200" y="1825625"/>
            <a:ext cx="682607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3906590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Drawing 280">
            <a:extLst>
              <a:ext uri="{FF2B5EF4-FFF2-40B4-BE49-F238E27FC236}">
                <a16:creationId xmlns:a16="http://schemas.microsoft.com/office/drawing/2014/main" id="{7C0A10DB-2C01-4D37-A0B9-5ECD035FA79D}"/>
              </a:ext>
            </a:extLst>
          </p:cNvPr>
          <p:cNvSpPr/>
          <p:nvPr/>
        </p:nvSpPr>
        <p:spPr>
          <a:xfrm rot="14072471">
            <a:off x="4522430" y="-797990"/>
            <a:ext cx="3897829" cy="9395492"/>
          </a:xfrm>
          <a:custGeom>
            <a:avLst/>
            <a:gdLst>
              <a:gd name="connsiteX0" fmla="*/ 775533 w 2845121"/>
              <a:gd name="connsiteY0" fmla="*/ 0 h 6858000"/>
              <a:gd name="connsiteX1" fmla="*/ 553704 w 2845121"/>
              <a:gd name="connsiteY1" fmla="*/ 1820133 h 6858000"/>
              <a:gd name="connsiteX2" fmla="*/ 826724 w 2845121"/>
              <a:gd name="connsiteY2" fmla="*/ 3597200 h 6858000"/>
              <a:gd name="connsiteX3" fmla="*/ 1024989 w 2845121"/>
              <a:gd name="connsiteY3" fmla="*/ 2514058 h 6858000"/>
              <a:gd name="connsiteX4" fmla="*/ 721904 w 2845121"/>
              <a:gd name="connsiteY4" fmla="*/ 4170867 h 6858000"/>
              <a:gd name="connsiteX5" fmla="*/ 2845121 w 284512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5121" h="6858000">
                <a:moveTo>
                  <a:pt x="775533" y="0"/>
                </a:moveTo>
                <a:cubicBezTo>
                  <a:pt x="775533" y="0"/>
                  <a:pt x="1241942" y="1050639"/>
                  <a:pt x="553704" y="1820133"/>
                </a:cubicBezTo>
                <a:cubicBezTo>
                  <a:pt x="-134534" y="2589626"/>
                  <a:pt x="-324672" y="3402186"/>
                  <a:pt x="826724" y="3597200"/>
                </a:cubicBezTo>
                <a:cubicBezTo>
                  <a:pt x="1978121" y="3792214"/>
                  <a:pt x="1534463" y="2514058"/>
                  <a:pt x="1024989" y="2514058"/>
                </a:cubicBezTo>
                <a:cubicBezTo>
                  <a:pt x="515514" y="2514058"/>
                  <a:pt x="7664" y="3542759"/>
                  <a:pt x="721904" y="4170867"/>
                </a:cubicBezTo>
                <a:cubicBezTo>
                  <a:pt x="1436144" y="4798975"/>
                  <a:pt x="2823995" y="5709854"/>
                  <a:pt x="2845121" y="6858000"/>
                </a:cubicBezTo>
              </a:path>
            </a:pathLst>
          </a:custGeom>
          <a:noFill/>
          <a:ln w="19050" cap="rnd">
            <a:solidFill>
              <a:schemeClr val="accent3">
                <a:alpha val="30000"/>
              </a:schemeClr>
            </a:solidFill>
            <a:prstDash val="lgDash"/>
            <a:miter/>
          </a:ln>
        </p:spPr>
        <p:txBody>
          <a:bodyPr rtlCol="0" anchor="ctr"/>
          <a:lstStyle/>
          <a:p>
            <a:endParaRPr lang="en-US"/>
          </a:p>
        </p:txBody>
      </p:sp>
      <p:sp>
        <p:nvSpPr>
          <p:cNvPr id="12" name="Drawing 282">
            <a:extLst>
              <a:ext uri="{FF2B5EF4-FFF2-40B4-BE49-F238E27FC236}">
                <a16:creationId xmlns:a16="http://schemas.microsoft.com/office/drawing/2014/main" id="{FB9B0ECD-F8DC-460D-892B-901FE337F8F5}"/>
              </a:ext>
            </a:extLst>
          </p:cNvPr>
          <p:cNvSpPr/>
          <p:nvPr/>
        </p:nvSpPr>
        <p:spPr>
          <a:xfrm>
            <a:off x="6442769" y="4965221"/>
            <a:ext cx="257011" cy="366500"/>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4"/>
          </a:solidFill>
          <a:ln w="9525" cap="flat">
            <a:noFill/>
            <a:prstDash val="solid"/>
            <a:miter/>
          </a:ln>
        </p:spPr>
        <p:txBody>
          <a:bodyPr rtlCol="0" anchor="ctr"/>
          <a:lstStyle/>
          <a:p>
            <a:endParaRPr lang="en-US"/>
          </a:p>
        </p:txBody>
      </p:sp>
      <p:sp>
        <p:nvSpPr>
          <p:cNvPr id="9" name="Oval 8">
            <a:extLst>
              <a:ext uri="{FF2B5EF4-FFF2-40B4-BE49-F238E27FC236}">
                <a16:creationId xmlns:a16="http://schemas.microsoft.com/office/drawing/2014/main" id="{ABACAB3C-5346-4B3A-8269-6E5A31E29007}"/>
              </a:ext>
            </a:extLst>
          </p:cNvPr>
          <p:cNvSpPr/>
          <p:nvPr/>
        </p:nvSpPr>
        <p:spPr>
          <a:xfrm>
            <a:off x="8415332" y="-1417869"/>
            <a:ext cx="9687246" cy="9687246"/>
          </a:xfrm>
          <a:prstGeom prst="ellipse">
            <a:avLst/>
          </a:prstGeom>
          <a:noFill/>
          <a:ln w="19050" cap="rnd">
            <a:solidFill>
              <a:schemeClr val="accent4"/>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A83554-7189-4C30-A82F-79973B3590D1}"/>
              </a:ext>
            </a:extLst>
          </p:cNvPr>
          <p:cNvSpPr/>
          <p:nvPr/>
        </p:nvSpPr>
        <p:spPr>
          <a:xfrm>
            <a:off x="8778957" y="-1054244"/>
            <a:ext cx="8959996" cy="89599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rawing 282">
            <a:extLst>
              <a:ext uri="{FF2B5EF4-FFF2-40B4-BE49-F238E27FC236}">
                <a16:creationId xmlns:a16="http://schemas.microsoft.com/office/drawing/2014/main" id="{E71C5C40-712C-4EDA-9373-2ED43CF97CB8}"/>
              </a:ext>
            </a:extLst>
          </p:cNvPr>
          <p:cNvSpPr/>
          <p:nvPr/>
        </p:nvSpPr>
        <p:spPr>
          <a:xfrm>
            <a:off x="-640343" y="-648063"/>
            <a:ext cx="1515055" cy="2160481"/>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3">
              <a:alpha val="5000"/>
            </a:schemeClr>
          </a:solidFill>
          <a:ln w="9525" cap="flat">
            <a:noFill/>
            <a:prstDash val="solid"/>
            <a:miter/>
          </a:ln>
        </p:spPr>
        <p:txBody>
          <a:bodyPr rtlCol="0" anchor="ctr"/>
          <a:lstStyle/>
          <a:p>
            <a:endParaRPr lang="en-US"/>
          </a:p>
        </p:txBody>
      </p:sp>
      <p:pic>
        <p:nvPicPr>
          <p:cNvPr id="34" name="Drawing 33">
            <a:extLst>
              <a:ext uri="{FF2B5EF4-FFF2-40B4-BE49-F238E27FC236}">
                <a16:creationId xmlns:a16="http://schemas.microsoft.com/office/drawing/2014/main" id="{570E65EF-2AFD-40B5-B18E-EA2DC4002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139089" y="1556799"/>
            <a:ext cx="5641992" cy="4215784"/>
          </a:xfrm>
          <a:prstGeom prst="rect">
            <a:avLst/>
          </a:prstGeom>
        </p:spPr>
      </p:pic>
      <p:sp>
        <p:nvSpPr>
          <p:cNvPr id="35" name="Picture Placeholder 1">
            <a:extLst>
              <a:ext uri="{FF2B5EF4-FFF2-40B4-BE49-F238E27FC236}">
                <a16:creationId xmlns:a16="http://schemas.microsoft.com/office/drawing/2014/main" id="{B2CC9B6C-9A02-4458-BBA6-AE3F9C052552}"/>
              </a:ext>
            </a:extLst>
          </p:cNvPr>
          <p:cNvSpPr>
            <a:spLocks noGrp="1"/>
          </p:cNvSpPr>
          <p:nvPr>
            <p:ph type="pic" sz="quarter" idx="13"/>
          </p:nvPr>
        </p:nvSpPr>
        <p:spPr>
          <a:xfrm>
            <a:off x="8214713" y="1326834"/>
            <a:ext cx="3471262" cy="4629150"/>
          </a:xfrm>
          <a:prstGeom prst="roundRect">
            <a:avLst>
              <a:gd name="adj" fmla="val 1195"/>
            </a:avLst>
          </a:prstGeom>
          <a:solidFill>
            <a:schemeClr val="bg1"/>
          </a:solidFill>
        </p:spPr>
      </p:sp>
      <p:sp>
        <p:nvSpPr>
          <p:cNvPr id="13" name="Oval 12">
            <a:extLst>
              <a:ext uri="{FF2B5EF4-FFF2-40B4-BE49-F238E27FC236}">
                <a16:creationId xmlns:a16="http://schemas.microsoft.com/office/drawing/2014/main" id="{E9DB6FF8-F3C1-4A43-B6D9-2C01E367E886}"/>
              </a:ext>
            </a:extLst>
          </p:cNvPr>
          <p:cNvSpPr/>
          <p:nvPr/>
        </p:nvSpPr>
        <p:spPr>
          <a:xfrm>
            <a:off x="1069452" y="3302433"/>
            <a:ext cx="4673630" cy="4673630"/>
          </a:xfrm>
          <a:prstGeom prst="ellips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5">
            <a:extLst>
              <a:ext uri="{FF2B5EF4-FFF2-40B4-BE49-F238E27FC236}">
                <a16:creationId xmlns:a16="http://schemas.microsoft.com/office/drawing/2014/main" id="{27B41C85-6C92-3F24-9105-DD31430B5416}"/>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3" name="Espace réservé du contenu 4">
            <a:extLst>
              <a:ext uri="{FF2B5EF4-FFF2-40B4-BE49-F238E27FC236}">
                <a16:creationId xmlns:a16="http://schemas.microsoft.com/office/drawing/2014/main" id="{6DFD9D72-354A-1060-E33D-AE5C57E81653}"/>
              </a:ext>
            </a:extLst>
          </p:cNvPr>
          <p:cNvSpPr>
            <a:spLocks noGrp="1"/>
          </p:cNvSpPr>
          <p:nvPr>
            <p:ph idx="1"/>
          </p:nvPr>
        </p:nvSpPr>
        <p:spPr>
          <a:xfrm>
            <a:off x="838200" y="1825625"/>
            <a:ext cx="682607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665573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9" name="Drawing 280">
            <a:extLst>
              <a:ext uri="{FF2B5EF4-FFF2-40B4-BE49-F238E27FC236}">
                <a16:creationId xmlns:a16="http://schemas.microsoft.com/office/drawing/2014/main" id="{138EC035-C822-45C1-95CC-2880AC138390}"/>
              </a:ext>
            </a:extLst>
          </p:cNvPr>
          <p:cNvSpPr/>
          <p:nvPr/>
        </p:nvSpPr>
        <p:spPr>
          <a:xfrm rot="14072471">
            <a:off x="4522430" y="-797990"/>
            <a:ext cx="3897829" cy="9395492"/>
          </a:xfrm>
          <a:custGeom>
            <a:avLst/>
            <a:gdLst>
              <a:gd name="connsiteX0" fmla="*/ 775533 w 2845121"/>
              <a:gd name="connsiteY0" fmla="*/ 0 h 6858000"/>
              <a:gd name="connsiteX1" fmla="*/ 553704 w 2845121"/>
              <a:gd name="connsiteY1" fmla="*/ 1820133 h 6858000"/>
              <a:gd name="connsiteX2" fmla="*/ 826724 w 2845121"/>
              <a:gd name="connsiteY2" fmla="*/ 3597200 h 6858000"/>
              <a:gd name="connsiteX3" fmla="*/ 1024989 w 2845121"/>
              <a:gd name="connsiteY3" fmla="*/ 2514058 h 6858000"/>
              <a:gd name="connsiteX4" fmla="*/ 721904 w 2845121"/>
              <a:gd name="connsiteY4" fmla="*/ 4170867 h 6858000"/>
              <a:gd name="connsiteX5" fmla="*/ 2845121 w 284512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45121" h="6858000">
                <a:moveTo>
                  <a:pt x="775533" y="0"/>
                </a:moveTo>
                <a:cubicBezTo>
                  <a:pt x="775533" y="0"/>
                  <a:pt x="1241942" y="1050639"/>
                  <a:pt x="553704" y="1820133"/>
                </a:cubicBezTo>
                <a:cubicBezTo>
                  <a:pt x="-134534" y="2589626"/>
                  <a:pt x="-324672" y="3402186"/>
                  <a:pt x="826724" y="3597200"/>
                </a:cubicBezTo>
                <a:cubicBezTo>
                  <a:pt x="1978121" y="3792214"/>
                  <a:pt x="1534463" y="2514058"/>
                  <a:pt x="1024989" y="2514058"/>
                </a:cubicBezTo>
                <a:cubicBezTo>
                  <a:pt x="515514" y="2514058"/>
                  <a:pt x="7664" y="3542759"/>
                  <a:pt x="721904" y="4170867"/>
                </a:cubicBezTo>
                <a:cubicBezTo>
                  <a:pt x="1436144" y="4798975"/>
                  <a:pt x="2823995" y="5709854"/>
                  <a:pt x="2845121" y="6858000"/>
                </a:cubicBezTo>
              </a:path>
            </a:pathLst>
          </a:custGeom>
          <a:noFill/>
          <a:ln w="19050" cap="rnd">
            <a:solidFill>
              <a:schemeClr val="accent3">
                <a:alpha val="30000"/>
              </a:schemeClr>
            </a:solidFill>
            <a:prstDash val="lgDash"/>
            <a:miter/>
          </a:ln>
        </p:spPr>
        <p:txBody>
          <a:bodyPr rtlCol="0" anchor="ctr"/>
          <a:lstStyle/>
          <a:p>
            <a:endParaRPr lang="en-US"/>
          </a:p>
        </p:txBody>
      </p:sp>
      <p:sp>
        <p:nvSpPr>
          <p:cNvPr id="30" name="Drawing 282">
            <a:extLst>
              <a:ext uri="{FF2B5EF4-FFF2-40B4-BE49-F238E27FC236}">
                <a16:creationId xmlns:a16="http://schemas.microsoft.com/office/drawing/2014/main" id="{404CF19B-31B4-4130-9C7C-2C046D5B4F22}"/>
              </a:ext>
            </a:extLst>
          </p:cNvPr>
          <p:cNvSpPr/>
          <p:nvPr/>
        </p:nvSpPr>
        <p:spPr>
          <a:xfrm>
            <a:off x="6442769" y="4965221"/>
            <a:ext cx="257011" cy="366500"/>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4"/>
          </a:solidFill>
          <a:ln w="9525" cap="flat">
            <a:noFill/>
            <a:prstDash val="solid"/>
            <a:miter/>
          </a:ln>
        </p:spPr>
        <p:txBody>
          <a:bodyPr rtlCol="0" anchor="ctr"/>
          <a:lstStyle/>
          <a:p>
            <a:endParaRPr lang="en-US"/>
          </a:p>
        </p:txBody>
      </p:sp>
      <p:sp>
        <p:nvSpPr>
          <p:cNvPr id="8" name="Oval 7">
            <a:extLst>
              <a:ext uri="{FF2B5EF4-FFF2-40B4-BE49-F238E27FC236}">
                <a16:creationId xmlns:a16="http://schemas.microsoft.com/office/drawing/2014/main" id="{07F82691-6CF5-4946-8E9E-C30C0CFF07A8}"/>
              </a:ext>
            </a:extLst>
          </p:cNvPr>
          <p:cNvSpPr/>
          <p:nvPr/>
        </p:nvSpPr>
        <p:spPr>
          <a:xfrm>
            <a:off x="8415332" y="-1417869"/>
            <a:ext cx="9687246" cy="9687246"/>
          </a:xfrm>
          <a:prstGeom prst="ellipse">
            <a:avLst/>
          </a:prstGeom>
          <a:noFill/>
          <a:ln w="19050" cap="rnd">
            <a:solidFill>
              <a:schemeClr val="accent4"/>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414905-0292-491A-AF02-9937EDCC1AC6}"/>
              </a:ext>
            </a:extLst>
          </p:cNvPr>
          <p:cNvSpPr/>
          <p:nvPr/>
        </p:nvSpPr>
        <p:spPr>
          <a:xfrm>
            <a:off x="8778957" y="-1054244"/>
            <a:ext cx="8959996" cy="89599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rawing 282">
            <a:extLst>
              <a:ext uri="{FF2B5EF4-FFF2-40B4-BE49-F238E27FC236}">
                <a16:creationId xmlns:a16="http://schemas.microsoft.com/office/drawing/2014/main" id="{8A38F152-AC71-48A3-AE43-A45873E62E94}"/>
              </a:ext>
            </a:extLst>
          </p:cNvPr>
          <p:cNvSpPr/>
          <p:nvPr/>
        </p:nvSpPr>
        <p:spPr>
          <a:xfrm>
            <a:off x="-640343" y="-648063"/>
            <a:ext cx="1515055" cy="2160481"/>
          </a:xfrm>
          <a:custGeom>
            <a:avLst/>
            <a:gdLst>
              <a:gd name="connsiteX0" fmla="*/ 1194435 w 2387918"/>
              <a:gd name="connsiteY0" fmla="*/ 0 h 3405187"/>
              <a:gd name="connsiteX1" fmla="*/ 0 w 2387918"/>
              <a:gd name="connsiteY1" fmla="*/ 1194435 h 3405187"/>
              <a:gd name="connsiteX2" fmla="*/ 1059180 w 2387918"/>
              <a:gd name="connsiteY2" fmla="*/ 3348038 h 3405187"/>
              <a:gd name="connsiteX3" fmla="*/ 1328738 w 2387918"/>
              <a:gd name="connsiteY3" fmla="*/ 3348038 h 3405187"/>
              <a:gd name="connsiteX4" fmla="*/ 2387918 w 2387918"/>
              <a:gd name="connsiteY4" fmla="*/ 1194435 h 3405187"/>
              <a:gd name="connsiteX5" fmla="*/ 1194435 w 2387918"/>
              <a:gd name="connsiteY5" fmla="*/ 0 h 3405187"/>
              <a:gd name="connsiteX6" fmla="*/ 1194435 w 2387918"/>
              <a:gd name="connsiteY6" fmla="*/ 1778318 h 3405187"/>
              <a:gd name="connsiteX7" fmla="*/ 669608 w 2387918"/>
              <a:gd name="connsiteY7" fmla="*/ 1253490 h 3405187"/>
              <a:gd name="connsiteX8" fmla="*/ 1194435 w 2387918"/>
              <a:gd name="connsiteY8" fmla="*/ 728663 h 3405187"/>
              <a:gd name="connsiteX9" fmla="*/ 1719263 w 2387918"/>
              <a:gd name="connsiteY9" fmla="*/ 1253490 h 3405187"/>
              <a:gd name="connsiteX10" fmla="*/ 1194435 w 2387918"/>
              <a:gd name="connsiteY10" fmla="*/ 1778318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7918" h="3405187">
                <a:moveTo>
                  <a:pt x="1194435" y="0"/>
                </a:moveTo>
                <a:cubicBezTo>
                  <a:pt x="534353" y="0"/>
                  <a:pt x="0" y="534353"/>
                  <a:pt x="0" y="1194435"/>
                </a:cubicBezTo>
                <a:cubicBezTo>
                  <a:pt x="0" y="2158365"/>
                  <a:pt x="746760" y="3027045"/>
                  <a:pt x="1059180" y="3348038"/>
                </a:cubicBezTo>
                <a:cubicBezTo>
                  <a:pt x="1133475" y="3424238"/>
                  <a:pt x="1255395" y="3424238"/>
                  <a:pt x="1328738" y="3348038"/>
                </a:cubicBezTo>
                <a:cubicBezTo>
                  <a:pt x="1641158" y="3027045"/>
                  <a:pt x="2387918" y="2158365"/>
                  <a:pt x="2387918" y="1194435"/>
                </a:cubicBezTo>
                <a:cubicBezTo>
                  <a:pt x="2388870" y="534353"/>
                  <a:pt x="1854518" y="0"/>
                  <a:pt x="1194435" y="0"/>
                </a:cubicBezTo>
                <a:close/>
                <a:moveTo>
                  <a:pt x="1194435" y="1778318"/>
                </a:moveTo>
                <a:cubicBezTo>
                  <a:pt x="904875" y="1778318"/>
                  <a:pt x="669608" y="1543050"/>
                  <a:pt x="669608" y="1253490"/>
                </a:cubicBezTo>
                <a:cubicBezTo>
                  <a:pt x="669608" y="963930"/>
                  <a:pt x="904875" y="728663"/>
                  <a:pt x="1194435" y="728663"/>
                </a:cubicBezTo>
                <a:cubicBezTo>
                  <a:pt x="1483995" y="728663"/>
                  <a:pt x="1719263" y="963930"/>
                  <a:pt x="1719263" y="1253490"/>
                </a:cubicBezTo>
                <a:cubicBezTo>
                  <a:pt x="1719263" y="1543050"/>
                  <a:pt x="1483995" y="1778318"/>
                  <a:pt x="1194435" y="1778318"/>
                </a:cubicBezTo>
                <a:close/>
              </a:path>
            </a:pathLst>
          </a:custGeom>
          <a:solidFill>
            <a:schemeClr val="accent3">
              <a:alpha val="5000"/>
            </a:schemeClr>
          </a:solidFill>
          <a:ln w="9525" cap="flat">
            <a:noFill/>
            <a:prstDash val="solid"/>
            <a:miter/>
          </a:ln>
        </p:spPr>
        <p:txBody>
          <a:bodyPr rtlCol="0" anchor="ctr"/>
          <a:lstStyle/>
          <a:p>
            <a:endParaRPr lang="en-US"/>
          </a:p>
        </p:txBody>
      </p:sp>
      <p:pic>
        <p:nvPicPr>
          <p:cNvPr id="5" name="Drawing 4">
            <a:extLst>
              <a:ext uri="{FF2B5EF4-FFF2-40B4-BE49-F238E27FC236}">
                <a16:creationId xmlns:a16="http://schemas.microsoft.com/office/drawing/2014/main" id="{7BD7D854-C700-4F52-BA82-CE5AA4DF1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082" y="0"/>
            <a:ext cx="10483337" cy="7732018"/>
          </a:xfrm>
          <a:prstGeom prst="rect">
            <a:avLst/>
          </a:prstGeom>
        </p:spPr>
      </p:pic>
      <p:sp>
        <p:nvSpPr>
          <p:cNvPr id="41" name="Picture Placeholder 1">
            <a:extLst>
              <a:ext uri="{FF2B5EF4-FFF2-40B4-BE49-F238E27FC236}">
                <a16:creationId xmlns:a16="http://schemas.microsoft.com/office/drawing/2014/main" id="{46CE0BC6-9306-4525-9BFD-EE74EE881B9C}"/>
              </a:ext>
            </a:extLst>
          </p:cNvPr>
          <p:cNvSpPr>
            <a:spLocks noGrp="1"/>
          </p:cNvSpPr>
          <p:nvPr>
            <p:ph type="pic" sz="quarter" idx="13"/>
          </p:nvPr>
        </p:nvSpPr>
        <p:spPr>
          <a:xfrm>
            <a:off x="7757858" y="1531468"/>
            <a:ext cx="6482542" cy="4012082"/>
          </a:xfrm>
          <a:prstGeom prst="roundRect">
            <a:avLst>
              <a:gd name="adj" fmla="val 0"/>
            </a:avLst>
          </a:prstGeom>
          <a:solidFill>
            <a:schemeClr val="bg1"/>
          </a:solidFill>
        </p:spPr>
      </p:sp>
      <p:sp>
        <p:nvSpPr>
          <p:cNvPr id="12" name="Oval 11">
            <a:extLst>
              <a:ext uri="{FF2B5EF4-FFF2-40B4-BE49-F238E27FC236}">
                <a16:creationId xmlns:a16="http://schemas.microsoft.com/office/drawing/2014/main" id="{ADE9DD90-94B2-4C6D-9AC4-7155FAFB551A}"/>
              </a:ext>
            </a:extLst>
          </p:cNvPr>
          <p:cNvSpPr/>
          <p:nvPr/>
        </p:nvSpPr>
        <p:spPr>
          <a:xfrm>
            <a:off x="1069452" y="3302433"/>
            <a:ext cx="4673630" cy="4673630"/>
          </a:xfrm>
          <a:prstGeom prst="ellips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EEE3DD60-2092-4F1B-FF12-BE792089DD2A}"/>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7" name="Espace réservé du contenu 4">
            <a:extLst>
              <a:ext uri="{FF2B5EF4-FFF2-40B4-BE49-F238E27FC236}">
                <a16:creationId xmlns:a16="http://schemas.microsoft.com/office/drawing/2014/main" id="{9C66DA17-9004-408A-7794-B5556B56F84A}"/>
              </a:ext>
            </a:extLst>
          </p:cNvPr>
          <p:cNvSpPr>
            <a:spLocks noGrp="1"/>
          </p:cNvSpPr>
          <p:nvPr>
            <p:ph idx="1"/>
          </p:nvPr>
        </p:nvSpPr>
        <p:spPr>
          <a:xfrm>
            <a:off x="838200" y="1825625"/>
            <a:ext cx="5861580"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12652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1E3628-2195-4F82-87D7-BBC7D5A11E4A}"/>
              </a:ext>
            </a:extLst>
          </p:cNvPr>
          <p:cNvGrpSpPr/>
          <p:nvPr/>
        </p:nvGrpSpPr>
        <p:grpSpPr>
          <a:xfrm>
            <a:off x="4862285" y="-1909736"/>
            <a:ext cx="8898195" cy="8898195"/>
            <a:chOff x="4005943" y="-3317620"/>
            <a:chExt cx="10059338" cy="10059338"/>
          </a:xfrm>
        </p:grpSpPr>
        <p:sp>
          <p:nvSpPr>
            <p:cNvPr id="6" name="Oval 5">
              <a:extLst>
                <a:ext uri="{FF2B5EF4-FFF2-40B4-BE49-F238E27FC236}">
                  <a16:creationId xmlns:a16="http://schemas.microsoft.com/office/drawing/2014/main" id="{638432D0-563F-4AC4-8397-73EF542228C0}"/>
                </a:ext>
              </a:extLst>
            </p:cNvPr>
            <p:cNvSpPr/>
            <p:nvPr/>
          </p:nvSpPr>
          <p:spPr>
            <a:xfrm>
              <a:off x="4005943" y="-3317620"/>
              <a:ext cx="10059338" cy="10059338"/>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51CC45D-5DE4-466B-8779-7AB2603EB425}"/>
                </a:ext>
              </a:extLst>
            </p:cNvPr>
            <p:cNvSpPr/>
            <p:nvPr/>
          </p:nvSpPr>
          <p:spPr>
            <a:xfrm>
              <a:off x="4662275" y="-2661288"/>
              <a:ext cx="8746675" cy="8746675"/>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rawing 2">
            <a:extLst>
              <a:ext uri="{FF2B5EF4-FFF2-40B4-BE49-F238E27FC236}">
                <a16:creationId xmlns:a16="http://schemas.microsoft.com/office/drawing/2014/main" id="{B5DAFBDB-7A41-4221-B730-F085F04A6CFC}"/>
              </a:ext>
            </a:extLst>
          </p:cNvPr>
          <p:cNvSpPr>
            <a:spLocks noGrp="1"/>
          </p:cNvSpPr>
          <p:nvPr>
            <p:ph type="pic" idx="29"/>
          </p:nvPr>
        </p:nvSpPr>
        <p:spPr>
          <a:xfrm>
            <a:off x="6096000" y="-637911"/>
            <a:ext cx="6386400" cy="6386400"/>
          </a:xfrm>
          <a:prstGeom prst="ellipse">
            <a:avLst/>
          </a:prstGeom>
        </p:spPr>
      </p:sp>
      <p:sp>
        <p:nvSpPr>
          <p:cNvPr id="10" name="Titre 5">
            <a:extLst>
              <a:ext uri="{FF2B5EF4-FFF2-40B4-BE49-F238E27FC236}">
                <a16:creationId xmlns:a16="http://schemas.microsoft.com/office/drawing/2014/main" id="{FA22960D-3C7E-7570-0CDA-95B892ED2CBB}"/>
              </a:ext>
            </a:extLst>
          </p:cNvPr>
          <p:cNvSpPr>
            <a:spLocks noGrp="1"/>
          </p:cNvSpPr>
          <p:nvPr>
            <p:ph type="title"/>
          </p:nvPr>
        </p:nvSpPr>
        <p:spPr>
          <a:xfrm>
            <a:off x="596901" y="185739"/>
            <a:ext cx="4353168" cy="920750"/>
          </a:xfrm>
          <a:prstGeom prst="rect">
            <a:avLst/>
          </a:prstGeom>
        </p:spPr>
        <p:txBody>
          <a:bodyPr/>
          <a:lstStyle>
            <a:lvl1pPr>
              <a:defRPr>
                <a:solidFill>
                  <a:schemeClr val="accent4"/>
                </a:solidFill>
              </a:defRPr>
            </a:lvl1pPr>
          </a:lstStyle>
          <a:p>
            <a:r>
              <a:rPr lang="fr-FR"/>
              <a:t>Modifiez le style du titre</a:t>
            </a:r>
          </a:p>
        </p:txBody>
      </p:sp>
      <p:sp>
        <p:nvSpPr>
          <p:cNvPr id="11" name="Espace réservé du contenu 4">
            <a:extLst>
              <a:ext uri="{FF2B5EF4-FFF2-40B4-BE49-F238E27FC236}">
                <a16:creationId xmlns:a16="http://schemas.microsoft.com/office/drawing/2014/main" id="{4C2894C5-5A7E-F102-D324-4E29D98D4E94}"/>
              </a:ext>
            </a:extLst>
          </p:cNvPr>
          <p:cNvSpPr>
            <a:spLocks noGrp="1"/>
          </p:cNvSpPr>
          <p:nvPr>
            <p:ph idx="1"/>
          </p:nvPr>
        </p:nvSpPr>
        <p:spPr>
          <a:xfrm>
            <a:off x="838200" y="1825625"/>
            <a:ext cx="3907148" cy="4351338"/>
          </a:xfrm>
          <a:prstGeom prst="rect">
            <a:avLst/>
          </a:prstGeom>
        </p:spPr>
        <p:txBody>
          <a:bodyPr/>
          <a:lstStyle/>
          <a:p>
            <a:pPr lvl="0"/>
            <a:r>
              <a:rPr lang="fr-FR"/>
              <a:t>Cliquez pour modifier les styles du texte du masque</a:t>
            </a:r>
          </a:p>
        </p:txBody>
      </p:sp>
    </p:spTree>
    <p:extLst>
      <p:ext uri="{BB962C8B-B14F-4D97-AF65-F5344CB8AC3E}">
        <p14:creationId xmlns:p14="http://schemas.microsoft.com/office/powerpoint/2010/main" val="3946962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Titre 5">
            <a:extLst>
              <a:ext uri="{FF2B5EF4-FFF2-40B4-BE49-F238E27FC236}">
                <a16:creationId xmlns:a16="http://schemas.microsoft.com/office/drawing/2014/main" id="{3084BE03-8940-633F-9149-D6D6BE89CC17}"/>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3" name="Espace réservé du contenu 4">
            <a:extLst>
              <a:ext uri="{FF2B5EF4-FFF2-40B4-BE49-F238E27FC236}">
                <a16:creationId xmlns:a16="http://schemas.microsoft.com/office/drawing/2014/main" id="{1B558E64-5774-F74D-5B36-9C03E035B28A}"/>
              </a:ext>
            </a:extLst>
          </p:cNvPr>
          <p:cNvSpPr>
            <a:spLocks noGrp="1"/>
          </p:cNvSpPr>
          <p:nvPr>
            <p:ph idx="1"/>
          </p:nvPr>
        </p:nvSpPr>
        <p:spPr>
          <a:xfrm>
            <a:off x="838199" y="1825625"/>
            <a:ext cx="10935447"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4144865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Titre 5">
            <a:extLst>
              <a:ext uri="{FF2B5EF4-FFF2-40B4-BE49-F238E27FC236}">
                <a16:creationId xmlns:a16="http://schemas.microsoft.com/office/drawing/2014/main" id="{ED0DCC51-E7AF-9DD8-8B2B-F34D141FE0EB}"/>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2" name="Espace réservé du contenu 4">
            <a:extLst>
              <a:ext uri="{FF2B5EF4-FFF2-40B4-BE49-F238E27FC236}">
                <a16:creationId xmlns:a16="http://schemas.microsoft.com/office/drawing/2014/main" id="{AA7C3BF9-3832-9D89-5A49-33CAA7B3EDBD}"/>
              </a:ext>
            </a:extLst>
          </p:cNvPr>
          <p:cNvSpPr>
            <a:spLocks noGrp="1"/>
          </p:cNvSpPr>
          <p:nvPr>
            <p:ph idx="1"/>
          </p:nvPr>
        </p:nvSpPr>
        <p:spPr>
          <a:xfrm>
            <a:off x="596901" y="1837578"/>
            <a:ext cx="11021358"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3697952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B784FD6-7ADF-4FC0-8A6F-E8FC7472D080}"/>
              </a:ext>
            </a:extLst>
          </p:cNvPr>
          <p:cNvGrpSpPr/>
          <p:nvPr/>
        </p:nvGrpSpPr>
        <p:grpSpPr>
          <a:xfrm>
            <a:off x="4862285" y="-1909736"/>
            <a:ext cx="8898195" cy="8898195"/>
            <a:chOff x="4005943" y="-3317620"/>
            <a:chExt cx="10059338" cy="10059338"/>
          </a:xfrm>
        </p:grpSpPr>
        <p:sp>
          <p:nvSpPr>
            <p:cNvPr id="4" name="Oval 3">
              <a:extLst>
                <a:ext uri="{FF2B5EF4-FFF2-40B4-BE49-F238E27FC236}">
                  <a16:creationId xmlns:a16="http://schemas.microsoft.com/office/drawing/2014/main" id="{B738F8CB-F1C3-4BD3-9978-0E66F7E8AB33}"/>
                </a:ext>
              </a:extLst>
            </p:cNvPr>
            <p:cNvSpPr/>
            <p:nvPr/>
          </p:nvSpPr>
          <p:spPr>
            <a:xfrm>
              <a:off x="4005943" y="-3317620"/>
              <a:ext cx="10059338" cy="10059338"/>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40F6FB6-8551-4475-BB8C-C76E0D5BF3E8}"/>
                </a:ext>
              </a:extLst>
            </p:cNvPr>
            <p:cNvSpPr/>
            <p:nvPr/>
          </p:nvSpPr>
          <p:spPr>
            <a:xfrm>
              <a:off x="4662275" y="-2661288"/>
              <a:ext cx="8746675" cy="8746675"/>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Drawing 2">
            <a:extLst>
              <a:ext uri="{FF2B5EF4-FFF2-40B4-BE49-F238E27FC236}">
                <a16:creationId xmlns:a16="http://schemas.microsoft.com/office/drawing/2014/main" id="{C1B52356-3D2F-4F35-B354-A6A48DF65018}"/>
              </a:ext>
            </a:extLst>
          </p:cNvPr>
          <p:cNvSpPr>
            <a:spLocks noGrp="1"/>
          </p:cNvSpPr>
          <p:nvPr>
            <p:ph type="pic" idx="29"/>
          </p:nvPr>
        </p:nvSpPr>
        <p:spPr>
          <a:xfrm>
            <a:off x="6096000" y="-637911"/>
            <a:ext cx="6386400" cy="6386400"/>
          </a:xfrm>
          <a:prstGeom prst="ellipse">
            <a:avLst/>
          </a:prstGeom>
        </p:spPr>
      </p:sp>
      <p:sp>
        <p:nvSpPr>
          <p:cNvPr id="7" name="Titre 5">
            <a:extLst>
              <a:ext uri="{FF2B5EF4-FFF2-40B4-BE49-F238E27FC236}">
                <a16:creationId xmlns:a16="http://schemas.microsoft.com/office/drawing/2014/main" id="{31B2BAE1-86C4-932F-1A32-9E05C1D9D921}"/>
              </a:ext>
            </a:extLst>
          </p:cNvPr>
          <p:cNvSpPr>
            <a:spLocks noGrp="1"/>
          </p:cNvSpPr>
          <p:nvPr>
            <p:ph type="title"/>
          </p:nvPr>
        </p:nvSpPr>
        <p:spPr>
          <a:xfrm>
            <a:off x="596901" y="185739"/>
            <a:ext cx="4265384" cy="920750"/>
          </a:xfrm>
          <a:prstGeom prst="rect">
            <a:avLst/>
          </a:prstGeom>
        </p:spPr>
        <p:txBody>
          <a:bodyPr/>
          <a:lstStyle>
            <a:lvl1pPr>
              <a:defRPr>
                <a:solidFill>
                  <a:schemeClr val="bg1"/>
                </a:solidFill>
              </a:defRPr>
            </a:lvl1pPr>
          </a:lstStyle>
          <a:p>
            <a:r>
              <a:rPr lang="fr-FR"/>
              <a:t>Modifiez le style du titre</a:t>
            </a:r>
          </a:p>
        </p:txBody>
      </p:sp>
      <p:sp>
        <p:nvSpPr>
          <p:cNvPr id="8" name="Espace réservé du contenu 4">
            <a:extLst>
              <a:ext uri="{FF2B5EF4-FFF2-40B4-BE49-F238E27FC236}">
                <a16:creationId xmlns:a16="http://schemas.microsoft.com/office/drawing/2014/main" id="{D3E7D7CD-21EB-C827-E8F3-D4CA1A9B2AEE}"/>
              </a:ext>
            </a:extLst>
          </p:cNvPr>
          <p:cNvSpPr>
            <a:spLocks noGrp="1"/>
          </p:cNvSpPr>
          <p:nvPr>
            <p:ph idx="1"/>
          </p:nvPr>
        </p:nvSpPr>
        <p:spPr>
          <a:xfrm>
            <a:off x="838200" y="1825625"/>
            <a:ext cx="3907148"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758659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1E77DA-EEFC-4021-B866-5B975FEFA42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4">
            <a:extLst>
              <a:ext uri="{FF2B5EF4-FFF2-40B4-BE49-F238E27FC236}">
                <a16:creationId xmlns:a16="http://schemas.microsoft.com/office/drawing/2014/main" id="{8219FEE9-A6A8-5BE0-2999-8BBDB5044390}"/>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306587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olyline: figure 1">
            <a:extLst>
              <a:ext uri="{FF2B5EF4-FFF2-40B4-BE49-F238E27FC236}">
                <a16:creationId xmlns:a16="http://schemas.microsoft.com/office/drawing/2014/main" id="{7C3A7BDB-E16C-45E1-BF50-4200ACD04905}"/>
              </a:ext>
            </a:extLst>
          </p:cNvPr>
          <p:cNvSpPr/>
          <p:nvPr/>
        </p:nvSpPr>
        <p:spPr>
          <a:xfrm>
            <a:off x="6800972" y="-723900"/>
            <a:ext cx="6313673" cy="8324850"/>
          </a:xfrm>
          <a:custGeom>
            <a:avLst/>
            <a:gdLst>
              <a:gd name="connsiteX0" fmla="*/ 16501 w 6313673"/>
              <a:gd name="connsiteY0" fmla="*/ 0 h 8324850"/>
              <a:gd name="connsiteX1" fmla="*/ 6313673 w 6313673"/>
              <a:gd name="connsiteY1" fmla="*/ 0 h 8324850"/>
              <a:gd name="connsiteX2" fmla="*/ 6313673 w 6313673"/>
              <a:gd name="connsiteY2" fmla="*/ 8324850 h 8324850"/>
              <a:gd name="connsiteX3" fmla="*/ 0 w 6313673"/>
              <a:gd name="connsiteY3" fmla="*/ 8324850 h 8324850"/>
              <a:gd name="connsiteX4" fmla="*/ 93836 w 6313673"/>
              <a:gd name="connsiteY4" fmla="*/ 8216522 h 8324850"/>
              <a:gd name="connsiteX5" fmla="*/ 1552631 w 6313673"/>
              <a:gd name="connsiteY5" fmla="*/ 4152900 h 8324850"/>
              <a:gd name="connsiteX6" fmla="*/ 93836 w 6313673"/>
              <a:gd name="connsiteY6" fmla="*/ 89279 h 832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673" h="8324850">
                <a:moveTo>
                  <a:pt x="16501" y="0"/>
                </a:moveTo>
                <a:lnTo>
                  <a:pt x="6313673" y="0"/>
                </a:lnTo>
                <a:lnTo>
                  <a:pt x="6313673" y="8324850"/>
                </a:lnTo>
                <a:lnTo>
                  <a:pt x="0" y="8324850"/>
                </a:lnTo>
                <a:lnTo>
                  <a:pt x="93836" y="8216522"/>
                </a:lnTo>
                <a:cubicBezTo>
                  <a:pt x="1005176" y="7112228"/>
                  <a:pt x="1552631" y="5696497"/>
                  <a:pt x="1552631" y="4152900"/>
                </a:cubicBezTo>
                <a:cubicBezTo>
                  <a:pt x="1552631" y="2609303"/>
                  <a:pt x="1005176" y="1193572"/>
                  <a:pt x="93836" y="892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8DA9F0B1-8AC3-42D5-BD80-82EEEAA3659E}"/>
              </a:ext>
            </a:extLst>
          </p:cNvPr>
          <p:cNvSpPr/>
          <p:nvPr/>
        </p:nvSpPr>
        <p:spPr>
          <a:xfrm>
            <a:off x="10544434" y="6371721"/>
            <a:ext cx="1454244" cy="276999"/>
          </a:xfrm>
          <a:prstGeom prst="rect">
            <a:avLst/>
          </a:prstGeom>
        </p:spPr>
        <p:txBody>
          <a:bodyPr wrap="none">
            <a:spAutoFit/>
          </a:bodyPr>
          <a:lstStyle/>
          <a:p>
            <a:pPr algn="ctr"/>
            <a:r>
              <a:rPr lang="en-US" sz="1200">
                <a:solidFill>
                  <a:schemeClr val="bg1"/>
                </a:solidFill>
              </a:rPr>
              <a:t>www.yoursite.com</a:t>
            </a:r>
          </a:p>
        </p:txBody>
      </p:sp>
      <p:sp>
        <p:nvSpPr>
          <p:cNvPr id="4" name="Titre 5">
            <a:extLst>
              <a:ext uri="{FF2B5EF4-FFF2-40B4-BE49-F238E27FC236}">
                <a16:creationId xmlns:a16="http://schemas.microsoft.com/office/drawing/2014/main" id="{B6D48301-2E2D-38DA-2E6F-307F80E651D0}"/>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6" name="Espace réservé du contenu 4">
            <a:extLst>
              <a:ext uri="{FF2B5EF4-FFF2-40B4-BE49-F238E27FC236}">
                <a16:creationId xmlns:a16="http://schemas.microsoft.com/office/drawing/2014/main" id="{DFC6A5B7-70AF-1466-3DE4-C31079CADB3F}"/>
              </a:ext>
            </a:extLst>
          </p:cNvPr>
          <p:cNvSpPr>
            <a:spLocks noGrp="1"/>
          </p:cNvSpPr>
          <p:nvPr>
            <p:ph idx="1"/>
          </p:nvPr>
        </p:nvSpPr>
        <p:spPr>
          <a:xfrm>
            <a:off x="838199" y="1825625"/>
            <a:ext cx="6477001"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548820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Drawing 5">
            <a:extLst>
              <a:ext uri="{FF2B5EF4-FFF2-40B4-BE49-F238E27FC236}">
                <a16:creationId xmlns:a16="http://schemas.microsoft.com/office/drawing/2014/main" id="{3FEDE7DA-4B1D-41FF-B82A-408F0CDA81E6}"/>
              </a:ext>
            </a:extLst>
          </p:cNvPr>
          <p:cNvSpPr>
            <a:spLocks noGrp="1"/>
          </p:cNvSpPr>
          <p:nvPr>
            <p:ph type="pic" idx="33"/>
          </p:nvPr>
        </p:nvSpPr>
        <p:spPr>
          <a:xfrm>
            <a:off x="1500175" y="3054707"/>
            <a:ext cx="2340000" cy="2340000"/>
          </a:xfrm>
          <a:prstGeom prst="ellipse">
            <a:avLst/>
          </a:prstGeom>
        </p:spPr>
      </p:sp>
      <p:sp>
        <p:nvSpPr>
          <p:cNvPr id="3" name="Drawing 7">
            <a:extLst>
              <a:ext uri="{FF2B5EF4-FFF2-40B4-BE49-F238E27FC236}">
                <a16:creationId xmlns:a16="http://schemas.microsoft.com/office/drawing/2014/main" id="{FAEFE072-BB1B-47B4-AA09-5413CDFA19D1}"/>
              </a:ext>
            </a:extLst>
          </p:cNvPr>
          <p:cNvSpPr>
            <a:spLocks noGrp="1"/>
          </p:cNvSpPr>
          <p:nvPr>
            <p:ph type="pic" idx="34"/>
          </p:nvPr>
        </p:nvSpPr>
        <p:spPr>
          <a:xfrm>
            <a:off x="4899288" y="3054707"/>
            <a:ext cx="2340000" cy="2340000"/>
          </a:xfrm>
          <a:prstGeom prst="ellipse">
            <a:avLst/>
          </a:prstGeom>
        </p:spPr>
      </p:sp>
      <p:sp>
        <p:nvSpPr>
          <p:cNvPr id="4" name="Drawing 9">
            <a:extLst>
              <a:ext uri="{FF2B5EF4-FFF2-40B4-BE49-F238E27FC236}">
                <a16:creationId xmlns:a16="http://schemas.microsoft.com/office/drawing/2014/main" id="{7F27A276-8833-4DF7-966F-26C35C29C8EE}"/>
              </a:ext>
            </a:extLst>
          </p:cNvPr>
          <p:cNvSpPr>
            <a:spLocks noGrp="1"/>
          </p:cNvSpPr>
          <p:nvPr>
            <p:ph type="pic" idx="35"/>
          </p:nvPr>
        </p:nvSpPr>
        <p:spPr>
          <a:xfrm>
            <a:off x="8298401" y="3054707"/>
            <a:ext cx="2340000" cy="2340000"/>
          </a:xfrm>
          <a:prstGeom prst="ellipse">
            <a:avLst/>
          </a:prstGeom>
        </p:spPr>
      </p:sp>
      <p:sp>
        <p:nvSpPr>
          <p:cNvPr id="5" name="Titre 5">
            <a:extLst>
              <a:ext uri="{FF2B5EF4-FFF2-40B4-BE49-F238E27FC236}">
                <a16:creationId xmlns:a16="http://schemas.microsoft.com/office/drawing/2014/main" id="{2780FA9B-B2E1-3FCA-39DB-5B016FA83CA4}"/>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813232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4" name="Drawing 12">
            <a:extLst>
              <a:ext uri="{FF2B5EF4-FFF2-40B4-BE49-F238E27FC236}">
                <a16:creationId xmlns:a16="http://schemas.microsoft.com/office/drawing/2014/main" id="{E263EE24-AE12-4259-B7EA-91CBDC6F93C1}"/>
              </a:ext>
            </a:extLst>
          </p:cNvPr>
          <p:cNvSpPr>
            <a:spLocks noGrp="1"/>
          </p:cNvSpPr>
          <p:nvPr>
            <p:ph type="pic" idx="32"/>
          </p:nvPr>
        </p:nvSpPr>
        <p:spPr>
          <a:xfrm>
            <a:off x="7765943" y="1884314"/>
            <a:ext cx="6696000" cy="6696000"/>
          </a:xfrm>
          <a:prstGeom prst="ellipse">
            <a:avLst/>
          </a:prstGeom>
        </p:spPr>
      </p:sp>
      <p:sp>
        <p:nvSpPr>
          <p:cNvPr id="2" name="Espace réservé du texte 5">
            <a:extLst>
              <a:ext uri="{FF2B5EF4-FFF2-40B4-BE49-F238E27FC236}">
                <a16:creationId xmlns:a16="http://schemas.microsoft.com/office/drawing/2014/main" id="{83EA716A-5712-B80D-112F-7B059DFDE485}"/>
              </a:ext>
            </a:extLst>
          </p:cNvPr>
          <p:cNvSpPr>
            <a:spLocks noGrp="1"/>
          </p:cNvSpPr>
          <p:nvPr>
            <p:ph type="body" sz="quarter" idx="13" hasCustomPrompt="1"/>
          </p:nvPr>
        </p:nvSpPr>
        <p:spPr>
          <a:xfrm>
            <a:off x="766763" y="1737361"/>
            <a:ext cx="6125356" cy="4355464"/>
          </a:xfrm>
          <a:prstGeom prst="rect">
            <a:avLst/>
          </a:prstGeom>
        </p:spPr>
        <p:txBody>
          <a:bodyPr/>
          <a:lstStyle>
            <a:lvl1pPr>
              <a:defRPr>
                <a:solidFill>
                  <a:schemeClr val="bg1"/>
                </a:solidFill>
              </a:defRPr>
            </a:lvl1pPr>
          </a:lstStyle>
          <a:p>
            <a:r>
              <a:rPr lang="fr-FR">
                <a:latin typeface="Arial" panose="020B0604020202020204" pitchFamily="34" charset="0"/>
                <a:ea typeface="Arial" panose="020B0604020202020204" pitchFamily="34" charset="-128"/>
                <a:cs typeface="Arial" panose="020B0604020202020204" pitchFamily="34" charset="-128"/>
                <a:sym typeface="Arial"/>
              </a:rPr>
              <a:t>contenu</a:t>
            </a:r>
          </a:p>
          <a:p>
            <a:endParaRPr lang="en-CA"/>
          </a:p>
        </p:txBody>
      </p:sp>
      <p:sp>
        <p:nvSpPr>
          <p:cNvPr id="3" name="Titre 5">
            <a:extLst>
              <a:ext uri="{FF2B5EF4-FFF2-40B4-BE49-F238E27FC236}">
                <a16:creationId xmlns:a16="http://schemas.microsoft.com/office/drawing/2014/main" id="{5C917EB0-E23F-F5B6-8BCC-987827838F52}"/>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4063150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Titre 5">
            <a:extLst>
              <a:ext uri="{FF2B5EF4-FFF2-40B4-BE49-F238E27FC236}">
                <a16:creationId xmlns:a16="http://schemas.microsoft.com/office/drawing/2014/main" id="{6A770F53-BA9E-513D-600C-A92FE9A3E1FE}"/>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4" name="Espace réservé du contenu 4">
            <a:extLst>
              <a:ext uri="{FF2B5EF4-FFF2-40B4-BE49-F238E27FC236}">
                <a16:creationId xmlns:a16="http://schemas.microsoft.com/office/drawing/2014/main" id="{53873031-436E-C318-9AED-3CF811CD7793}"/>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3309553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Titre 5">
            <a:extLst>
              <a:ext uri="{FF2B5EF4-FFF2-40B4-BE49-F238E27FC236}">
                <a16:creationId xmlns:a16="http://schemas.microsoft.com/office/drawing/2014/main" id="{E2C9F527-3B57-3B74-9DFB-76952FF8B5EC}"/>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4" name="Espace réservé du contenu 4">
            <a:extLst>
              <a:ext uri="{FF2B5EF4-FFF2-40B4-BE49-F238E27FC236}">
                <a16:creationId xmlns:a16="http://schemas.microsoft.com/office/drawing/2014/main" id="{4F038A53-C6C8-B5B1-D8C4-7179883D6E90}"/>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3609681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3" name="Shape 17">
            <a:extLst>
              <a:ext uri="{FF2B5EF4-FFF2-40B4-BE49-F238E27FC236}">
                <a16:creationId xmlns:a16="http://schemas.microsoft.com/office/drawing/2014/main" id="{39FD7009-CEAA-4138-BFF8-C432B8A2F076}"/>
              </a:ext>
            </a:extLst>
          </p:cNvPr>
          <p:cNvSpPr>
            <a:spLocks noGrp="1"/>
          </p:cNvSpPr>
          <p:nvPr>
            <p:ph type="pic" idx="28"/>
          </p:nvPr>
        </p:nvSpPr>
        <p:spPr>
          <a:xfrm>
            <a:off x="5004558" y="1425893"/>
            <a:ext cx="5335200" cy="5336389"/>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2" name="Titre 5">
            <a:extLst>
              <a:ext uri="{FF2B5EF4-FFF2-40B4-BE49-F238E27FC236}">
                <a16:creationId xmlns:a16="http://schemas.microsoft.com/office/drawing/2014/main" id="{01C95A03-36EF-441C-9979-115E6AB46634}"/>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18024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Slide">
    <p:spTree>
      <p:nvGrpSpPr>
        <p:cNvPr id="1" name=""/>
        <p:cNvGrpSpPr/>
        <p:nvPr/>
      </p:nvGrpSpPr>
      <p:grpSpPr>
        <a:xfrm>
          <a:off x="0" y="0"/>
          <a:ext cx="0" cy="0"/>
          <a:chOff x="0" y="0"/>
          <a:chExt cx="0" cy="0"/>
        </a:xfrm>
      </p:grpSpPr>
      <p:sp>
        <p:nvSpPr>
          <p:cNvPr id="5" name="Titre 5">
            <a:extLst>
              <a:ext uri="{FF2B5EF4-FFF2-40B4-BE49-F238E27FC236}">
                <a16:creationId xmlns:a16="http://schemas.microsoft.com/office/drawing/2014/main" id="{13B7B4A2-E084-D01F-97A8-86CBCE1928AD}"/>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6" name="Espace réservé du contenu 4">
            <a:extLst>
              <a:ext uri="{FF2B5EF4-FFF2-40B4-BE49-F238E27FC236}">
                <a16:creationId xmlns:a16="http://schemas.microsoft.com/office/drawing/2014/main" id="{FEDA42F9-CF24-96F2-B348-4F27A98C51B3}"/>
              </a:ext>
            </a:extLst>
          </p:cNvPr>
          <p:cNvSpPr>
            <a:spLocks noGrp="1"/>
          </p:cNvSpPr>
          <p:nvPr>
            <p:ph idx="1"/>
          </p:nvPr>
        </p:nvSpPr>
        <p:spPr>
          <a:xfrm>
            <a:off x="838199" y="1825625"/>
            <a:ext cx="10773229"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897578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 name="Shape 17">
            <a:extLst>
              <a:ext uri="{FF2B5EF4-FFF2-40B4-BE49-F238E27FC236}">
                <a16:creationId xmlns:a16="http://schemas.microsoft.com/office/drawing/2014/main" id="{F64050DD-2AD1-4F32-8B82-3FA2CCF92CA6}"/>
              </a:ext>
            </a:extLst>
          </p:cNvPr>
          <p:cNvSpPr>
            <a:spLocks noGrp="1"/>
          </p:cNvSpPr>
          <p:nvPr>
            <p:ph type="pic" idx="30"/>
          </p:nvPr>
        </p:nvSpPr>
        <p:spPr>
          <a:xfrm>
            <a:off x="4383007" y="2242367"/>
            <a:ext cx="3168000" cy="3167264"/>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7" name="Shape 17">
            <a:extLst>
              <a:ext uri="{FF2B5EF4-FFF2-40B4-BE49-F238E27FC236}">
                <a16:creationId xmlns:a16="http://schemas.microsoft.com/office/drawing/2014/main" id="{E463D022-2CA3-48BC-A567-4F572AFE109B}"/>
              </a:ext>
            </a:extLst>
          </p:cNvPr>
          <p:cNvSpPr>
            <a:spLocks noGrp="1"/>
          </p:cNvSpPr>
          <p:nvPr>
            <p:ph type="pic" idx="31"/>
          </p:nvPr>
        </p:nvSpPr>
        <p:spPr>
          <a:xfrm>
            <a:off x="8334450" y="2242367"/>
            <a:ext cx="3168000" cy="3168000"/>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2" name="Titre 5">
            <a:extLst>
              <a:ext uri="{FF2B5EF4-FFF2-40B4-BE49-F238E27FC236}">
                <a16:creationId xmlns:a16="http://schemas.microsoft.com/office/drawing/2014/main" id="{3076493A-F4C4-4243-C179-4076D9CFD165}"/>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40998304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4" name="Shape 17">
            <a:extLst>
              <a:ext uri="{FF2B5EF4-FFF2-40B4-BE49-F238E27FC236}">
                <a16:creationId xmlns:a16="http://schemas.microsoft.com/office/drawing/2014/main" id="{8A434ADA-ABE5-4119-9A60-A5A2625BCD7E}"/>
              </a:ext>
            </a:extLst>
          </p:cNvPr>
          <p:cNvSpPr>
            <a:spLocks noGrp="1"/>
          </p:cNvSpPr>
          <p:nvPr>
            <p:ph type="pic" idx="30"/>
          </p:nvPr>
        </p:nvSpPr>
        <p:spPr>
          <a:xfrm>
            <a:off x="7822195" y="-387771"/>
            <a:ext cx="2102400" cy="2102633"/>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7" name="Shape 17">
            <a:extLst>
              <a:ext uri="{FF2B5EF4-FFF2-40B4-BE49-F238E27FC236}">
                <a16:creationId xmlns:a16="http://schemas.microsoft.com/office/drawing/2014/main" id="{24383F91-2F16-40D4-8996-4CDD3F0A1734}"/>
              </a:ext>
            </a:extLst>
          </p:cNvPr>
          <p:cNvSpPr>
            <a:spLocks noGrp="1"/>
          </p:cNvSpPr>
          <p:nvPr>
            <p:ph type="pic" idx="31"/>
          </p:nvPr>
        </p:nvSpPr>
        <p:spPr>
          <a:xfrm>
            <a:off x="3326962" y="5753605"/>
            <a:ext cx="1508400" cy="1509623"/>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2" name="Titre 5">
            <a:extLst>
              <a:ext uri="{FF2B5EF4-FFF2-40B4-BE49-F238E27FC236}">
                <a16:creationId xmlns:a16="http://schemas.microsoft.com/office/drawing/2014/main" id="{4483FC7F-0635-D33D-CFE6-906BDAC50945}"/>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3" name="Espace réservé du contenu 4">
            <a:extLst>
              <a:ext uri="{FF2B5EF4-FFF2-40B4-BE49-F238E27FC236}">
                <a16:creationId xmlns:a16="http://schemas.microsoft.com/office/drawing/2014/main" id="{9C12B3FB-D48E-4D18-937C-8BD3A5AFC8D9}"/>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961124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3_Custom layout">
    <p:bg>
      <p:bgPr>
        <a:solidFill>
          <a:schemeClr val="accent2"/>
        </a:solidFill>
        <a:effectLst/>
      </p:bgPr>
    </p:bg>
    <p:spTree>
      <p:nvGrpSpPr>
        <p:cNvPr id="1" name=""/>
        <p:cNvGrpSpPr/>
        <p:nvPr/>
      </p:nvGrpSpPr>
      <p:grpSpPr>
        <a:xfrm>
          <a:off x="0" y="0"/>
          <a:ext cx="0" cy="0"/>
          <a:chOff x="0" y="0"/>
          <a:chExt cx="0" cy="0"/>
        </a:xfrm>
      </p:grpSpPr>
      <p:sp>
        <p:nvSpPr>
          <p:cNvPr id="2" name="Titre 5">
            <a:extLst>
              <a:ext uri="{FF2B5EF4-FFF2-40B4-BE49-F238E27FC236}">
                <a16:creationId xmlns:a16="http://schemas.microsoft.com/office/drawing/2014/main" id="{B11216C8-AF57-F24B-B63E-26AB05AC2750}"/>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3619918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5" name="Shape 17">
            <a:extLst>
              <a:ext uri="{FF2B5EF4-FFF2-40B4-BE49-F238E27FC236}">
                <a16:creationId xmlns:a16="http://schemas.microsoft.com/office/drawing/2014/main" id="{3983903B-8943-46D8-B027-7DA93A7C5450}"/>
              </a:ext>
            </a:extLst>
          </p:cNvPr>
          <p:cNvSpPr>
            <a:spLocks noGrp="1"/>
          </p:cNvSpPr>
          <p:nvPr>
            <p:ph type="pic" idx="31"/>
          </p:nvPr>
        </p:nvSpPr>
        <p:spPr>
          <a:xfrm>
            <a:off x="9063395" y="2180762"/>
            <a:ext cx="3589200" cy="3587442"/>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3" name="Titre 5">
            <a:extLst>
              <a:ext uri="{FF2B5EF4-FFF2-40B4-BE49-F238E27FC236}">
                <a16:creationId xmlns:a16="http://schemas.microsoft.com/office/drawing/2014/main" id="{32C03264-CB22-0032-E31B-413D6D856370}"/>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4" name="Espace réservé du contenu 4">
            <a:extLst>
              <a:ext uri="{FF2B5EF4-FFF2-40B4-BE49-F238E27FC236}">
                <a16:creationId xmlns:a16="http://schemas.microsoft.com/office/drawing/2014/main" id="{C9A506E8-F8B2-CB16-ADBE-8AB620266A8D}"/>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268239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4" name="Shape 17">
            <a:extLst>
              <a:ext uri="{FF2B5EF4-FFF2-40B4-BE49-F238E27FC236}">
                <a16:creationId xmlns:a16="http://schemas.microsoft.com/office/drawing/2014/main" id="{CCF2258E-0263-4E80-A319-E320C7D1AFB3}"/>
              </a:ext>
            </a:extLst>
          </p:cNvPr>
          <p:cNvSpPr>
            <a:spLocks noGrp="1"/>
          </p:cNvSpPr>
          <p:nvPr>
            <p:ph type="pic" idx="28"/>
          </p:nvPr>
        </p:nvSpPr>
        <p:spPr>
          <a:xfrm>
            <a:off x="6361521" y="1930793"/>
            <a:ext cx="6996116" cy="6995494"/>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3" name="Titre 5">
            <a:extLst>
              <a:ext uri="{FF2B5EF4-FFF2-40B4-BE49-F238E27FC236}">
                <a16:creationId xmlns:a16="http://schemas.microsoft.com/office/drawing/2014/main" id="{70EE6717-6589-D9B7-867E-0FE2C5A6D5A9}"/>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5" name="Espace réservé du contenu 4">
            <a:extLst>
              <a:ext uri="{FF2B5EF4-FFF2-40B4-BE49-F238E27FC236}">
                <a16:creationId xmlns:a16="http://schemas.microsoft.com/office/drawing/2014/main" id="{A7EF0D9B-6F24-F551-56D3-EAF2EC10B17C}"/>
              </a:ext>
            </a:extLst>
          </p:cNvPr>
          <p:cNvSpPr>
            <a:spLocks noGrp="1"/>
          </p:cNvSpPr>
          <p:nvPr>
            <p:ph idx="1"/>
          </p:nvPr>
        </p:nvSpPr>
        <p:spPr>
          <a:xfrm>
            <a:off x="838200" y="1825625"/>
            <a:ext cx="5388430"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1578031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0" name="Shape 17">
            <a:extLst>
              <a:ext uri="{FF2B5EF4-FFF2-40B4-BE49-F238E27FC236}">
                <a16:creationId xmlns:a16="http://schemas.microsoft.com/office/drawing/2014/main" id="{35C964FB-A0FA-4625-B610-93B1586E6AFA}"/>
              </a:ext>
            </a:extLst>
          </p:cNvPr>
          <p:cNvSpPr>
            <a:spLocks noGrp="1"/>
          </p:cNvSpPr>
          <p:nvPr>
            <p:ph type="pic" idx="33"/>
          </p:nvPr>
        </p:nvSpPr>
        <p:spPr>
          <a:xfrm flipV="1">
            <a:off x="2984466" y="5905500"/>
            <a:ext cx="1400400" cy="1400336"/>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1" name="Shape 17">
            <a:extLst>
              <a:ext uri="{FF2B5EF4-FFF2-40B4-BE49-F238E27FC236}">
                <a16:creationId xmlns:a16="http://schemas.microsoft.com/office/drawing/2014/main" id="{44AD2949-C158-4826-BA11-901E0E819939}"/>
              </a:ext>
            </a:extLst>
          </p:cNvPr>
          <p:cNvSpPr>
            <a:spLocks noGrp="1"/>
          </p:cNvSpPr>
          <p:nvPr>
            <p:ph type="pic" idx="31"/>
          </p:nvPr>
        </p:nvSpPr>
        <p:spPr>
          <a:xfrm>
            <a:off x="4289862" y="1672604"/>
            <a:ext cx="3877200" cy="3875727"/>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2" name="Shape 17">
            <a:extLst>
              <a:ext uri="{FF2B5EF4-FFF2-40B4-BE49-F238E27FC236}">
                <a16:creationId xmlns:a16="http://schemas.microsoft.com/office/drawing/2014/main" id="{8F991DD8-73C6-40F2-8AAB-E8E91131B6A3}"/>
              </a:ext>
            </a:extLst>
          </p:cNvPr>
          <p:cNvSpPr>
            <a:spLocks noGrp="1"/>
          </p:cNvSpPr>
          <p:nvPr>
            <p:ph type="pic" idx="32"/>
          </p:nvPr>
        </p:nvSpPr>
        <p:spPr>
          <a:xfrm flipV="1">
            <a:off x="8164999" y="977692"/>
            <a:ext cx="1954800" cy="1954231"/>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2" name="Titre 5">
            <a:extLst>
              <a:ext uri="{FF2B5EF4-FFF2-40B4-BE49-F238E27FC236}">
                <a16:creationId xmlns:a16="http://schemas.microsoft.com/office/drawing/2014/main" id="{EF6130F9-D824-40AA-B3D7-B6A4A1F36B2B}"/>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3314895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Drawing 12">
            <a:extLst>
              <a:ext uri="{FF2B5EF4-FFF2-40B4-BE49-F238E27FC236}">
                <a16:creationId xmlns:a16="http://schemas.microsoft.com/office/drawing/2014/main" id="{C2109CF5-5870-4889-BCAF-E3BB462AAF49}"/>
              </a:ext>
            </a:extLst>
          </p:cNvPr>
          <p:cNvSpPr>
            <a:spLocks noGrp="1"/>
          </p:cNvSpPr>
          <p:nvPr>
            <p:ph type="pic" idx="27"/>
          </p:nvPr>
        </p:nvSpPr>
        <p:spPr>
          <a:xfrm flipH="1">
            <a:off x="-1441450" y="4419010"/>
            <a:ext cx="5623200" cy="5622030"/>
          </a:xfrm>
          <a:prstGeom prst="ellipse">
            <a:avLst/>
          </a:prstGeom>
        </p:spPr>
      </p:sp>
      <p:sp>
        <p:nvSpPr>
          <p:cNvPr id="2" name="Espace réservé du texte 5">
            <a:extLst>
              <a:ext uri="{FF2B5EF4-FFF2-40B4-BE49-F238E27FC236}">
                <a16:creationId xmlns:a16="http://schemas.microsoft.com/office/drawing/2014/main" id="{15DF07E7-0BD1-C6D6-EF3A-D5230F20572C}"/>
              </a:ext>
            </a:extLst>
          </p:cNvPr>
          <p:cNvSpPr>
            <a:spLocks noGrp="1"/>
          </p:cNvSpPr>
          <p:nvPr>
            <p:ph type="body" sz="quarter" idx="13" hasCustomPrompt="1"/>
          </p:nvPr>
        </p:nvSpPr>
        <p:spPr>
          <a:xfrm>
            <a:off x="4410715" y="1641827"/>
            <a:ext cx="7162586" cy="4355464"/>
          </a:xfrm>
          <a:prstGeom prst="rect">
            <a:avLst/>
          </a:prstGeom>
        </p:spPr>
        <p:txBody>
          <a:bodyPr/>
          <a:lstStyle>
            <a:lvl1pPr>
              <a:defRPr>
                <a:solidFill>
                  <a:schemeClr val="bg1"/>
                </a:solidFill>
              </a:defRPr>
            </a:lvl1pPr>
          </a:lstStyle>
          <a:p>
            <a:r>
              <a:rPr lang="fr-FR">
                <a:latin typeface="Arial" panose="020B0604020202020204" pitchFamily="34" charset="0"/>
                <a:ea typeface="Arial" panose="020B0604020202020204" pitchFamily="34" charset="-128"/>
                <a:cs typeface="Arial" panose="020B0604020202020204" pitchFamily="34" charset="-128"/>
                <a:sym typeface="Arial"/>
              </a:rPr>
              <a:t>contenu</a:t>
            </a:r>
          </a:p>
          <a:p>
            <a:endParaRPr lang="en-CA"/>
          </a:p>
        </p:txBody>
      </p:sp>
      <p:sp>
        <p:nvSpPr>
          <p:cNvPr id="3" name="Titre 5">
            <a:extLst>
              <a:ext uri="{FF2B5EF4-FFF2-40B4-BE49-F238E27FC236}">
                <a16:creationId xmlns:a16="http://schemas.microsoft.com/office/drawing/2014/main" id="{67932F5C-D604-FD18-083F-C5644F97500C}"/>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793742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Titre 5">
            <a:extLst>
              <a:ext uri="{FF2B5EF4-FFF2-40B4-BE49-F238E27FC236}">
                <a16:creationId xmlns:a16="http://schemas.microsoft.com/office/drawing/2014/main" id="{449F5C84-CDF1-6572-9B16-267C1797FC1F}"/>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
        <p:nvSpPr>
          <p:cNvPr id="4" name="Espace réservé du contenu 4">
            <a:extLst>
              <a:ext uri="{FF2B5EF4-FFF2-40B4-BE49-F238E27FC236}">
                <a16:creationId xmlns:a16="http://schemas.microsoft.com/office/drawing/2014/main" id="{859BD799-CD19-D776-2DB2-F573ACD38FAA}"/>
              </a:ext>
            </a:extLst>
          </p:cNvPr>
          <p:cNvSpPr>
            <a:spLocks noGrp="1"/>
          </p:cNvSpPr>
          <p:nvPr>
            <p:ph idx="1"/>
          </p:nvPr>
        </p:nvSpPr>
        <p:spPr>
          <a:xfrm>
            <a:off x="838199" y="1825625"/>
            <a:ext cx="10515599" cy="4351338"/>
          </a:xfrm>
          <a:prstGeom prst="rect">
            <a:avLst/>
          </a:prstGeom>
        </p:spPr>
        <p:txBody>
          <a:bodyPr/>
          <a:lstStyle>
            <a:lvl1pPr>
              <a:defRPr>
                <a:solidFill>
                  <a:schemeClr val="bg1"/>
                </a:solidFill>
              </a:defRPr>
            </a:lvl1pPr>
          </a:lstStyle>
          <a:p>
            <a:pPr lvl="0"/>
            <a:r>
              <a:rPr lang="fr-FR"/>
              <a:t>Cliquez pour modifier les styles du texte du masque</a:t>
            </a:r>
          </a:p>
        </p:txBody>
      </p:sp>
    </p:spTree>
    <p:extLst>
      <p:ext uri="{BB962C8B-B14F-4D97-AF65-F5344CB8AC3E}">
        <p14:creationId xmlns:p14="http://schemas.microsoft.com/office/powerpoint/2010/main" val="36974927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48" name="Drawing 47">
            <a:extLst>
              <a:ext uri="{FF2B5EF4-FFF2-40B4-BE49-F238E27FC236}">
                <a16:creationId xmlns:a16="http://schemas.microsoft.com/office/drawing/2014/main" id="{821A7FC5-3234-4E31-9778-2E5939A4214F}"/>
              </a:ext>
            </a:extLst>
          </p:cNvPr>
          <p:cNvSpPr>
            <a:spLocks noGrp="1"/>
          </p:cNvSpPr>
          <p:nvPr>
            <p:ph type="pic" sz="quarter" idx="10"/>
          </p:nvPr>
        </p:nvSpPr>
        <p:spPr>
          <a:xfrm>
            <a:off x="0" y="0"/>
            <a:ext cx="12192000" cy="6858000"/>
          </a:xfrm>
          <a:prstGeom prst="rect">
            <a:avLst/>
          </a:prstGeom>
        </p:spPr>
        <p:txBody>
          <a:bodyPr/>
          <a:lstStyle/>
          <a:p>
            <a:r>
              <a:rPr lang="fr-FR"/>
              <a:t>Cliquez sur l'icône pour ajouter une image</a:t>
            </a:r>
            <a:endParaRPr lang="en-US"/>
          </a:p>
        </p:txBody>
      </p:sp>
      <p:sp>
        <p:nvSpPr>
          <p:cNvPr id="2" name="Titre 5">
            <a:extLst>
              <a:ext uri="{FF2B5EF4-FFF2-40B4-BE49-F238E27FC236}">
                <a16:creationId xmlns:a16="http://schemas.microsoft.com/office/drawing/2014/main" id="{90E1CC96-0ADE-9A4F-7F8C-2697955007A4}"/>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3213961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10" name="Shape 17">
            <a:extLst>
              <a:ext uri="{FF2B5EF4-FFF2-40B4-BE49-F238E27FC236}">
                <a16:creationId xmlns:a16="http://schemas.microsoft.com/office/drawing/2014/main" id="{5F2E30F2-473B-41CF-8572-EE16E1682F90}"/>
              </a:ext>
            </a:extLst>
          </p:cNvPr>
          <p:cNvSpPr>
            <a:spLocks noGrp="1"/>
          </p:cNvSpPr>
          <p:nvPr>
            <p:ph type="pic" idx="28"/>
          </p:nvPr>
        </p:nvSpPr>
        <p:spPr>
          <a:xfrm>
            <a:off x="878704" y="2689158"/>
            <a:ext cx="2232000" cy="2178562"/>
          </a:xfrm>
          <a:prstGeom prst="roundRect">
            <a:avLst>
              <a:gd name="adj" fmla="val 3752"/>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1" name="Shape 17">
            <a:extLst>
              <a:ext uri="{FF2B5EF4-FFF2-40B4-BE49-F238E27FC236}">
                <a16:creationId xmlns:a16="http://schemas.microsoft.com/office/drawing/2014/main" id="{2C095F7E-9893-4372-8202-F7AD852561EE}"/>
              </a:ext>
            </a:extLst>
          </p:cNvPr>
          <p:cNvSpPr>
            <a:spLocks noGrp="1"/>
          </p:cNvSpPr>
          <p:nvPr>
            <p:ph type="pic" idx="33"/>
          </p:nvPr>
        </p:nvSpPr>
        <p:spPr>
          <a:xfrm>
            <a:off x="3370329" y="2689158"/>
            <a:ext cx="2232000" cy="2178562"/>
          </a:xfrm>
          <a:prstGeom prst="roundRect">
            <a:avLst>
              <a:gd name="adj" fmla="val 3752"/>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12" name="Shape 17">
            <a:extLst>
              <a:ext uri="{FF2B5EF4-FFF2-40B4-BE49-F238E27FC236}">
                <a16:creationId xmlns:a16="http://schemas.microsoft.com/office/drawing/2014/main" id="{B0FEF56E-46B8-4B32-960E-E3770C65C408}"/>
              </a:ext>
            </a:extLst>
          </p:cNvPr>
          <p:cNvSpPr>
            <a:spLocks noGrp="1"/>
          </p:cNvSpPr>
          <p:nvPr>
            <p:ph type="pic" idx="34"/>
          </p:nvPr>
        </p:nvSpPr>
        <p:spPr>
          <a:xfrm>
            <a:off x="5871482" y="2689158"/>
            <a:ext cx="2232000" cy="2178562"/>
          </a:xfrm>
          <a:prstGeom prst="roundRect">
            <a:avLst>
              <a:gd name="adj" fmla="val 3752"/>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2" name="Titre 5">
            <a:extLst>
              <a:ext uri="{FF2B5EF4-FFF2-40B4-BE49-F238E27FC236}">
                <a16:creationId xmlns:a16="http://schemas.microsoft.com/office/drawing/2014/main" id="{B4BEF094-07C5-A7DE-6D21-18BE0C95131A}"/>
              </a:ext>
            </a:extLst>
          </p:cNvPr>
          <p:cNvSpPr>
            <a:spLocks noGrp="1"/>
          </p:cNvSpPr>
          <p:nvPr>
            <p:ph type="title"/>
          </p:nvPr>
        </p:nvSpPr>
        <p:spPr>
          <a:xfrm>
            <a:off x="596900" y="185739"/>
            <a:ext cx="11995693" cy="920750"/>
          </a:xfrm>
          <a:prstGeom prst="rect">
            <a:avLst/>
          </a:prstGeom>
        </p:spPr>
        <p:txBody>
          <a:bodyPr/>
          <a:lstStyle>
            <a:lvl1pPr>
              <a:defRPr>
                <a:solidFill>
                  <a:schemeClr val="bg1"/>
                </a:solidFill>
              </a:defRPr>
            </a:lvl1pPr>
          </a:lstStyle>
          <a:p>
            <a:r>
              <a:rPr lang="fr-FR"/>
              <a:t>Modifiez le style du titre</a:t>
            </a:r>
          </a:p>
        </p:txBody>
      </p:sp>
    </p:spTree>
    <p:extLst>
      <p:ext uri="{BB962C8B-B14F-4D97-AF65-F5344CB8AC3E}">
        <p14:creationId xmlns:p14="http://schemas.microsoft.com/office/powerpoint/2010/main" val="27255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8" name="Shape 17">
            <a:extLst>
              <a:ext uri="{FF2B5EF4-FFF2-40B4-BE49-F238E27FC236}">
                <a16:creationId xmlns:a16="http://schemas.microsoft.com/office/drawing/2014/main" id="{2F693B49-5FAB-4335-8157-378FC96B5901}"/>
              </a:ext>
            </a:extLst>
          </p:cNvPr>
          <p:cNvSpPr>
            <a:spLocks noGrp="1"/>
          </p:cNvSpPr>
          <p:nvPr>
            <p:ph type="pic" idx="30"/>
          </p:nvPr>
        </p:nvSpPr>
        <p:spPr>
          <a:xfrm>
            <a:off x="4383007" y="2242367"/>
            <a:ext cx="3168000" cy="3167264"/>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9" name="Shape 17">
            <a:extLst>
              <a:ext uri="{FF2B5EF4-FFF2-40B4-BE49-F238E27FC236}">
                <a16:creationId xmlns:a16="http://schemas.microsoft.com/office/drawing/2014/main" id="{AA686242-0BC0-4185-BA88-1EAF68CF3467}"/>
              </a:ext>
            </a:extLst>
          </p:cNvPr>
          <p:cNvSpPr>
            <a:spLocks noGrp="1"/>
          </p:cNvSpPr>
          <p:nvPr>
            <p:ph type="pic" idx="31"/>
          </p:nvPr>
        </p:nvSpPr>
        <p:spPr>
          <a:xfrm>
            <a:off x="8334450" y="2242367"/>
            <a:ext cx="3168000" cy="3168000"/>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6" name="Titre 5">
            <a:extLst>
              <a:ext uri="{FF2B5EF4-FFF2-40B4-BE49-F238E27FC236}">
                <a16:creationId xmlns:a16="http://schemas.microsoft.com/office/drawing/2014/main" id="{D59E04BE-4365-3DEF-4097-60EE1F0C3A38}"/>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7" name="Espace réservé du contenu 4">
            <a:extLst>
              <a:ext uri="{FF2B5EF4-FFF2-40B4-BE49-F238E27FC236}">
                <a16:creationId xmlns:a16="http://schemas.microsoft.com/office/drawing/2014/main" id="{9A2EED36-AF29-4F64-7C0B-2C811D3A8DD4}"/>
              </a:ext>
            </a:extLst>
          </p:cNvPr>
          <p:cNvSpPr>
            <a:spLocks noGrp="1"/>
          </p:cNvSpPr>
          <p:nvPr>
            <p:ph idx="1"/>
          </p:nvPr>
        </p:nvSpPr>
        <p:spPr>
          <a:xfrm>
            <a:off x="838200" y="1825625"/>
            <a:ext cx="3907148"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32143988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CD0E6-0EB6-9E88-8D27-388DD110B03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6475D43-514E-2CD3-90C9-3F007210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22AE189-01A5-B369-99CD-81573C824E06}"/>
              </a:ext>
            </a:extLst>
          </p:cNvPr>
          <p:cNvSpPr>
            <a:spLocks noGrp="1"/>
          </p:cNvSpPr>
          <p:nvPr>
            <p:ph type="dt" sz="half" idx="10"/>
          </p:nvPr>
        </p:nvSpPr>
        <p:spPr/>
        <p:txBody>
          <a:bodyPr/>
          <a:lstStyle/>
          <a:p>
            <a:fld id="{EB49DD72-08B6-4F30-88F6-BFED196C3F46}" type="datetimeFigureOut">
              <a:rPr lang="fr-FR" smtClean="0"/>
              <a:t>13/11/2023</a:t>
            </a:fld>
            <a:endParaRPr lang="fr-FR"/>
          </a:p>
        </p:txBody>
      </p:sp>
      <p:sp>
        <p:nvSpPr>
          <p:cNvPr id="5" name="Espace réservé du pied de page 4">
            <a:extLst>
              <a:ext uri="{FF2B5EF4-FFF2-40B4-BE49-F238E27FC236}">
                <a16:creationId xmlns:a16="http://schemas.microsoft.com/office/drawing/2014/main" id="{E72428D8-EE7A-51B8-99C1-DA39105F70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8E3ABB8-67BE-6023-BA3D-3080AB1ED4B7}"/>
              </a:ext>
            </a:extLst>
          </p:cNvPr>
          <p:cNvSpPr>
            <a:spLocks noGrp="1"/>
          </p:cNvSpPr>
          <p:nvPr>
            <p:ph type="sldNum" sz="quarter" idx="12"/>
          </p:nvPr>
        </p:nvSpPr>
        <p:spPr/>
        <p:txBody>
          <a:bodyPr/>
          <a:lstStyle/>
          <a:p>
            <a:fld id="{999B9488-2435-4A1D-8F4C-5F0DCEA6435A}" type="slidenum">
              <a:rPr lang="fr-FR" smtClean="0"/>
              <a:t>‹N°›</a:t>
            </a:fld>
            <a:endParaRPr lang="fr-FR"/>
          </a:p>
        </p:txBody>
      </p:sp>
    </p:spTree>
    <p:extLst>
      <p:ext uri="{BB962C8B-B14F-4D97-AF65-F5344CB8AC3E}">
        <p14:creationId xmlns:p14="http://schemas.microsoft.com/office/powerpoint/2010/main" val="209809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Shape 17">
            <a:extLst>
              <a:ext uri="{FF2B5EF4-FFF2-40B4-BE49-F238E27FC236}">
                <a16:creationId xmlns:a16="http://schemas.microsoft.com/office/drawing/2014/main" id="{CC507192-54D6-4C46-8C5E-77A7671BBC55}"/>
              </a:ext>
            </a:extLst>
          </p:cNvPr>
          <p:cNvSpPr>
            <a:spLocks noGrp="1"/>
          </p:cNvSpPr>
          <p:nvPr>
            <p:ph type="pic" idx="31"/>
          </p:nvPr>
        </p:nvSpPr>
        <p:spPr>
          <a:xfrm>
            <a:off x="7549728" y="514392"/>
            <a:ext cx="3343043" cy="3341406"/>
          </a:xfrm>
          <a:prstGeom prst="ellipse">
            <a:avLst/>
          </a:prstGeom>
          <a:noFill/>
          <a:ln>
            <a:noFill/>
          </a:ln>
          <a:effectLst/>
        </p:spPr>
        <p:txBody>
          <a:bodyPr wrap="square" lIns="91425" tIns="91425" rIns="91425" bIns="91425" anchor="t" anchorCtr="0"/>
          <a:lstStyle>
            <a:lvl1pPr marL="10160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fr-FR"/>
              <a:t>Cliquez sur l'icône pour ajouter une image</a:t>
            </a:r>
            <a:endParaRPr/>
          </a:p>
        </p:txBody>
      </p:sp>
      <p:sp>
        <p:nvSpPr>
          <p:cNvPr id="8" name="Titre 5">
            <a:extLst>
              <a:ext uri="{FF2B5EF4-FFF2-40B4-BE49-F238E27FC236}">
                <a16:creationId xmlns:a16="http://schemas.microsoft.com/office/drawing/2014/main" id="{AD7A1956-9902-0FC9-F58F-305F67EE75CC}"/>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9" name="Espace réservé du contenu 4">
            <a:extLst>
              <a:ext uri="{FF2B5EF4-FFF2-40B4-BE49-F238E27FC236}">
                <a16:creationId xmlns:a16="http://schemas.microsoft.com/office/drawing/2014/main" id="{DB2BCDE5-01C6-A1DB-396A-5F427ABD1CF0}"/>
              </a:ext>
            </a:extLst>
          </p:cNvPr>
          <p:cNvSpPr>
            <a:spLocks noGrp="1"/>
          </p:cNvSpPr>
          <p:nvPr>
            <p:ph idx="1"/>
          </p:nvPr>
        </p:nvSpPr>
        <p:spPr>
          <a:xfrm>
            <a:off x="838200" y="1825625"/>
            <a:ext cx="3907148"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72674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5" name="Titre 5">
            <a:extLst>
              <a:ext uri="{FF2B5EF4-FFF2-40B4-BE49-F238E27FC236}">
                <a16:creationId xmlns:a16="http://schemas.microsoft.com/office/drawing/2014/main" id="{FC5E24E5-0DEA-BD3D-E011-FBA6CD32DB5D}"/>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6" name="Espace réservé du contenu 4">
            <a:extLst>
              <a:ext uri="{FF2B5EF4-FFF2-40B4-BE49-F238E27FC236}">
                <a16:creationId xmlns:a16="http://schemas.microsoft.com/office/drawing/2014/main" id="{8E36CCA0-87CF-753D-D0DF-2C6D9B1D321F}"/>
              </a:ext>
            </a:extLst>
          </p:cNvPr>
          <p:cNvSpPr>
            <a:spLocks noGrp="1"/>
          </p:cNvSpPr>
          <p:nvPr>
            <p:ph idx="1"/>
          </p:nvPr>
        </p:nvSpPr>
        <p:spPr>
          <a:xfrm>
            <a:off x="838200" y="1825625"/>
            <a:ext cx="1072968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231711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Drawing 12">
            <a:extLst>
              <a:ext uri="{FF2B5EF4-FFF2-40B4-BE49-F238E27FC236}">
                <a16:creationId xmlns:a16="http://schemas.microsoft.com/office/drawing/2014/main" id="{5933E88C-4AFB-4125-8035-3DE2D5CD92BF}"/>
              </a:ext>
            </a:extLst>
          </p:cNvPr>
          <p:cNvSpPr>
            <a:spLocks noGrp="1"/>
          </p:cNvSpPr>
          <p:nvPr>
            <p:ph type="pic" idx="32"/>
          </p:nvPr>
        </p:nvSpPr>
        <p:spPr>
          <a:xfrm>
            <a:off x="7765943" y="1884314"/>
            <a:ext cx="6696000" cy="6696000"/>
          </a:xfrm>
          <a:prstGeom prst="ellipse">
            <a:avLst/>
          </a:prstGeom>
        </p:spPr>
      </p:sp>
      <p:sp>
        <p:nvSpPr>
          <p:cNvPr id="6" name="Titre 5">
            <a:extLst>
              <a:ext uri="{FF2B5EF4-FFF2-40B4-BE49-F238E27FC236}">
                <a16:creationId xmlns:a16="http://schemas.microsoft.com/office/drawing/2014/main" id="{E87F2ABA-5FA5-7BE0-6C78-CD835B371A14}"/>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7" name="Espace réservé du contenu 4">
            <a:extLst>
              <a:ext uri="{FF2B5EF4-FFF2-40B4-BE49-F238E27FC236}">
                <a16:creationId xmlns:a16="http://schemas.microsoft.com/office/drawing/2014/main" id="{A31CE949-BF9A-42C3-7E6C-2884E77FD5B3}"/>
              </a:ext>
            </a:extLst>
          </p:cNvPr>
          <p:cNvSpPr>
            <a:spLocks noGrp="1"/>
          </p:cNvSpPr>
          <p:nvPr>
            <p:ph idx="1"/>
          </p:nvPr>
        </p:nvSpPr>
        <p:spPr>
          <a:xfrm>
            <a:off x="838200" y="1825625"/>
            <a:ext cx="615768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5534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5" name="Drawing 12">
            <a:extLst>
              <a:ext uri="{FF2B5EF4-FFF2-40B4-BE49-F238E27FC236}">
                <a16:creationId xmlns:a16="http://schemas.microsoft.com/office/drawing/2014/main" id="{0411A428-FD4D-450B-B212-745851C3C9F4}"/>
              </a:ext>
            </a:extLst>
          </p:cNvPr>
          <p:cNvSpPr>
            <a:spLocks noGrp="1"/>
          </p:cNvSpPr>
          <p:nvPr>
            <p:ph type="pic" idx="27"/>
          </p:nvPr>
        </p:nvSpPr>
        <p:spPr>
          <a:xfrm flipH="1">
            <a:off x="-342900" y="4419010"/>
            <a:ext cx="5302800" cy="2772365"/>
          </a:xfrm>
          <a:prstGeom prst="roundRect">
            <a:avLst>
              <a:gd name="adj" fmla="val 7012"/>
            </a:avLst>
          </a:prstGeom>
        </p:spPr>
      </p:sp>
      <p:sp>
        <p:nvSpPr>
          <p:cNvPr id="6" name="Titre 5">
            <a:extLst>
              <a:ext uri="{FF2B5EF4-FFF2-40B4-BE49-F238E27FC236}">
                <a16:creationId xmlns:a16="http://schemas.microsoft.com/office/drawing/2014/main" id="{4231E444-39EA-769F-4169-A036E54E88B5}"/>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3" name="Espace réservé du contenu 4">
            <a:extLst>
              <a:ext uri="{FF2B5EF4-FFF2-40B4-BE49-F238E27FC236}">
                <a16:creationId xmlns:a16="http://schemas.microsoft.com/office/drawing/2014/main" id="{579D1C60-49E9-AA91-DF45-F161433A8E5F}"/>
              </a:ext>
            </a:extLst>
          </p:cNvPr>
          <p:cNvSpPr>
            <a:spLocks noGrp="1"/>
          </p:cNvSpPr>
          <p:nvPr>
            <p:ph idx="1"/>
          </p:nvPr>
        </p:nvSpPr>
        <p:spPr>
          <a:xfrm>
            <a:off x="5410200" y="1646331"/>
            <a:ext cx="615768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24501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4" name="Drawing 12">
            <a:extLst>
              <a:ext uri="{FF2B5EF4-FFF2-40B4-BE49-F238E27FC236}">
                <a16:creationId xmlns:a16="http://schemas.microsoft.com/office/drawing/2014/main" id="{97960328-8AD1-4D4B-B807-F755D9216553}"/>
              </a:ext>
            </a:extLst>
          </p:cNvPr>
          <p:cNvSpPr>
            <a:spLocks noGrp="1"/>
          </p:cNvSpPr>
          <p:nvPr>
            <p:ph type="pic" idx="27"/>
          </p:nvPr>
        </p:nvSpPr>
        <p:spPr>
          <a:xfrm>
            <a:off x="4625268" y="1206773"/>
            <a:ext cx="8529643" cy="7491218"/>
          </a:xfrm>
          <a:prstGeom prst="roundRect">
            <a:avLst>
              <a:gd name="adj" fmla="val 8261"/>
            </a:avLst>
          </a:prstGeom>
        </p:spPr>
      </p:sp>
      <p:sp>
        <p:nvSpPr>
          <p:cNvPr id="6" name="Titre 5">
            <a:extLst>
              <a:ext uri="{FF2B5EF4-FFF2-40B4-BE49-F238E27FC236}">
                <a16:creationId xmlns:a16="http://schemas.microsoft.com/office/drawing/2014/main" id="{C120C626-C719-4E30-47EA-47BF9302B650}"/>
              </a:ext>
            </a:extLst>
          </p:cNvPr>
          <p:cNvSpPr>
            <a:spLocks noGrp="1"/>
          </p:cNvSpPr>
          <p:nvPr>
            <p:ph type="title"/>
          </p:nvPr>
        </p:nvSpPr>
        <p:spPr>
          <a:xfrm>
            <a:off x="596901" y="185739"/>
            <a:ext cx="9999662" cy="920750"/>
          </a:xfrm>
          <a:prstGeom prst="rect">
            <a:avLst/>
          </a:prstGeom>
        </p:spPr>
        <p:txBody>
          <a:bodyPr/>
          <a:lstStyle>
            <a:lvl1pPr>
              <a:defRPr>
                <a:solidFill>
                  <a:schemeClr val="accent4"/>
                </a:solidFill>
              </a:defRPr>
            </a:lvl1pPr>
          </a:lstStyle>
          <a:p>
            <a:r>
              <a:rPr lang="fr-FR"/>
              <a:t>Modifiez le style du titre</a:t>
            </a:r>
          </a:p>
        </p:txBody>
      </p:sp>
      <p:sp>
        <p:nvSpPr>
          <p:cNvPr id="7" name="Espace réservé du contenu 4">
            <a:extLst>
              <a:ext uri="{FF2B5EF4-FFF2-40B4-BE49-F238E27FC236}">
                <a16:creationId xmlns:a16="http://schemas.microsoft.com/office/drawing/2014/main" id="{13ED5D82-0B14-01F5-7D8A-8CBFD9D4F52D}"/>
              </a:ext>
            </a:extLst>
          </p:cNvPr>
          <p:cNvSpPr>
            <a:spLocks noGrp="1"/>
          </p:cNvSpPr>
          <p:nvPr>
            <p:ph idx="1"/>
          </p:nvPr>
        </p:nvSpPr>
        <p:spPr>
          <a:xfrm>
            <a:off x="838200" y="1825625"/>
            <a:ext cx="3312886" cy="4351338"/>
          </a:xfrm>
          <a:prstGeom prst="rect">
            <a:avLst/>
          </a:prstGeom>
        </p:spPr>
        <p:txBody>
          <a:bodyPr/>
          <a:lstStyle>
            <a:lvl1pPr>
              <a:defRPr>
                <a:solidFill>
                  <a:schemeClr val="accent3"/>
                </a:solidFill>
              </a:defRPr>
            </a:lvl1pPr>
          </a:lstStyle>
          <a:p>
            <a:pPr lvl="0"/>
            <a:r>
              <a:rPr lang="fr-FR"/>
              <a:t>Cliquez pour modifier les styles du texte du masque</a:t>
            </a:r>
          </a:p>
        </p:txBody>
      </p:sp>
    </p:spTree>
    <p:extLst>
      <p:ext uri="{BB962C8B-B14F-4D97-AF65-F5344CB8AC3E}">
        <p14:creationId xmlns:p14="http://schemas.microsoft.com/office/powerpoint/2010/main" val="143704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7" name="Drawing 216" descr="Picture looks like as Drawing&#10;&#10;">
            <a:extLst>
              <a:ext uri="{FF2B5EF4-FFF2-40B4-BE49-F238E27FC236}">
                <a16:creationId xmlns:a16="http://schemas.microsoft.com/office/drawing/2014/main" id="{E291258D-D95E-4689-89C2-FB36B57368DF}"/>
              </a:ext>
            </a:extLst>
          </p:cNvPr>
          <p:cNvPicPr>
            <a:picLocks noChangeAspect="1"/>
          </p:cNvPicPr>
          <p:nvPr/>
        </p:nvPicPr>
        <p:blipFill>
          <a:blip r:embed="rId23"/>
          <a:stretch>
            <a:fillRect/>
          </a:stretch>
        </p:blipFill>
        <p:spPr>
          <a:xfrm>
            <a:off x="10882678" y="205756"/>
            <a:ext cx="1116000" cy="1116000"/>
          </a:xfrm>
          <a:prstGeom prst="rect">
            <a:avLst/>
          </a:prstGeom>
        </p:spPr>
      </p:pic>
      <p:sp>
        <p:nvSpPr>
          <p:cNvPr id="10" name="Slide number 3">
            <a:extLst>
              <a:ext uri="{FF2B5EF4-FFF2-40B4-BE49-F238E27FC236}">
                <a16:creationId xmlns:a16="http://schemas.microsoft.com/office/drawing/2014/main" id="{13AC9798-6961-496F-9D8B-518B2924EABE}"/>
              </a:ext>
            </a:extLst>
          </p:cNvPr>
          <p:cNvSpPr txBox="1">
            <a:spLocks/>
          </p:cNvSpPr>
          <p:nvPr/>
        </p:nvSpPr>
        <p:spPr>
          <a:xfrm>
            <a:off x="-1" y="6105041"/>
            <a:ext cx="865623" cy="810360"/>
          </a:xfrm>
          <a:prstGeom prst="rect">
            <a:avLst/>
          </a:prstGeom>
        </p:spPr>
        <p:txBody>
          <a:bodyPr vert="horz" lIns="91440" tIns="45720" rIns="91440" bIns="45720" rtlCol="0" anchor="ctr"/>
          <a:lstStyle>
            <a:defPPr>
              <a:defRPr lang="en-US"/>
            </a:defPPr>
            <a:lvl1pPr marL="0" algn="r" defTabSz="1828434" rtl="0" eaLnBrk="1" latinLnBrk="0" hangingPunct="1">
              <a:defRPr sz="1200" kern="1200">
                <a:solidFill>
                  <a:srgbClr val="EC8E82"/>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fld id="{1DD9DF8A-11FB-42E2-9D3E-39F73A4C9740}" type="slidenum">
              <a:rPr lang="en-US" sz="1200" smtClean="0">
                <a:ln>
                  <a:noFill/>
                </a:ln>
                <a:solidFill>
                  <a:schemeClr val="accent2"/>
                </a:solidFill>
              </a:rPr>
              <a:pPr algn="ctr"/>
              <a:t>‹N°›</a:t>
            </a:fld>
            <a:endParaRPr lang="en-US" sz="3200">
              <a:ln>
                <a:noFill/>
              </a:ln>
              <a:solidFill>
                <a:schemeClr val="accent2"/>
              </a:solidFill>
            </a:endParaRPr>
          </a:p>
        </p:txBody>
      </p:sp>
      <p:sp>
        <p:nvSpPr>
          <p:cNvPr id="11" name="Rectangle 10">
            <a:extLst>
              <a:ext uri="{FF2B5EF4-FFF2-40B4-BE49-F238E27FC236}">
                <a16:creationId xmlns:a16="http://schemas.microsoft.com/office/drawing/2014/main" id="{2673158A-66E8-4587-BB3C-BCB009EB92DD}"/>
              </a:ext>
            </a:extLst>
          </p:cNvPr>
          <p:cNvSpPr/>
          <p:nvPr/>
        </p:nvSpPr>
        <p:spPr>
          <a:xfrm>
            <a:off x="10409624" y="6371721"/>
            <a:ext cx="1404552" cy="276999"/>
          </a:xfrm>
          <a:prstGeom prst="rect">
            <a:avLst/>
          </a:prstGeom>
        </p:spPr>
        <p:txBody>
          <a:bodyPr wrap="none">
            <a:spAutoFit/>
          </a:bodyPr>
          <a:lstStyle/>
          <a:p>
            <a:pPr algn="ctr"/>
            <a:r>
              <a:rPr lang="en-US" sz="1200">
                <a:solidFill>
                  <a:schemeClr val="accent2"/>
                </a:solidFill>
              </a:rPr>
              <a:t>www.eduxim.com</a:t>
            </a:r>
          </a:p>
        </p:txBody>
      </p:sp>
    </p:spTree>
    <p:extLst>
      <p:ext uri="{BB962C8B-B14F-4D97-AF65-F5344CB8AC3E}">
        <p14:creationId xmlns:p14="http://schemas.microsoft.com/office/powerpoint/2010/main" val="1526586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Slide number 3">
            <a:extLst>
              <a:ext uri="{FF2B5EF4-FFF2-40B4-BE49-F238E27FC236}">
                <a16:creationId xmlns:a16="http://schemas.microsoft.com/office/drawing/2014/main" id="{0988DD89-826B-4059-9C57-921C7088E6CD}"/>
              </a:ext>
            </a:extLst>
          </p:cNvPr>
          <p:cNvSpPr txBox="1">
            <a:spLocks/>
          </p:cNvSpPr>
          <p:nvPr/>
        </p:nvSpPr>
        <p:spPr>
          <a:xfrm>
            <a:off x="-1" y="6105041"/>
            <a:ext cx="865623" cy="810360"/>
          </a:xfrm>
          <a:prstGeom prst="rect">
            <a:avLst/>
          </a:prstGeom>
        </p:spPr>
        <p:txBody>
          <a:bodyPr vert="horz" lIns="91440" tIns="45720" rIns="91440" bIns="45720" rtlCol="0" anchor="ctr"/>
          <a:lstStyle>
            <a:defPPr>
              <a:defRPr lang="en-US"/>
            </a:defPPr>
            <a:lvl1pPr marL="0" algn="r" defTabSz="1828434" rtl="0" eaLnBrk="1" latinLnBrk="0" hangingPunct="1">
              <a:defRPr sz="1200" kern="1200">
                <a:solidFill>
                  <a:srgbClr val="EC8E82"/>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fld id="{1DD9DF8A-11FB-42E2-9D3E-39F73A4C9740}" type="slidenum">
              <a:rPr lang="en-US" sz="1200" smtClean="0">
                <a:ln>
                  <a:noFill/>
                </a:ln>
                <a:solidFill>
                  <a:schemeClr val="bg2"/>
                </a:solidFill>
              </a:rPr>
              <a:pPr algn="ctr"/>
              <a:t>‹N°›</a:t>
            </a:fld>
            <a:endParaRPr lang="en-US" sz="3200">
              <a:ln>
                <a:noFill/>
              </a:ln>
              <a:solidFill>
                <a:schemeClr val="bg2"/>
              </a:solidFill>
            </a:endParaRPr>
          </a:p>
        </p:txBody>
      </p:sp>
      <p:pic>
        <p:nvPicPr>
          <p:cNvPr id="15" name="Drawing 14" descr="Picture looks like as Man&#10;&#10;">
            <a:extLst>
              <a:ext uri="{FF2B5EF4-FFF2-40B4-BE49-F238E27FC236}">
                <a16:creationId xmlns:a16="http://schemas.microsoft.com/office/drawing/2014/main" id="{40D65BFA-3E12-4187-9D09-11BF898BFE8C}"/>
              </a:ext>
            </a:extLst>
          </p:cNvPr>
          <p:cNvPicPr>
            <a:picLocks noChangeAspect="1"/>
          </p:cNvPicPr>
          <p:nvPr/>
        </p:nvPicPr>
        <p:blipFill>
          <a:blip r:embed="rId21"/>
          <a:stretch>
            <a:fillRect/>
          </a:stretch>
        </p:blipFill>
        <p:spPr>
          <a:xfrm>
            <a:off x="10882678" y="205756"/>
            <a:ext cx="1116000" cy="1116000"/>
          </a:xfrm>
          <a:prstGeom prst="rect">
            <a:avLst/>
          </a:prstGeom>
        </p:spPr>
      </p:pic>
      <p:sp>
        <p:nvSpPr>
          <p:cNvPr id="13" name="Rectangle 12">
            <a:extLst>
              <a:ext uri="{FF2B5EF4-FFF2-40B4-BE49-F238E27FC236}">
                <a16:creationId xmlns:a16="http://schemas.microsoft.com/office/drawing/2014/main" id="{4D23F3A6-4875-47AA-B214-0D1530E9BA77}"/>
              </a:ext>
            </a:extLst>
          </p:cNvPr>
          <p:cNvSpPr/>
          <p:nvPr/>
        </p:nvSpPr>
        <p:spPr>
          <a:xfrm>
            <a:off x="10418441" y="6371721"/>
            <a:ext cx="1386918" cy="276999"/>
          </a:xfrm>
          <a:prstGeom prst="rect">
            <a:avLst/>
          </a:prstGeom>
        </p:spPr>
        <p:txBody>
          <a:bodyPr wrap="none">
            <a:spAutoFit/>
          </a:bodyPr>
          <a:lstStyle/>
          <a:p>
            <a:pPr algn="ctr"/>
            <a:r>
              <a:rPr lang="en-US" sz="1200">
                <a:solidFill>
                  <a:schemeClr val="bg1"/>
                </a:solidFill>
              </a:rPr>
              <a:t>www.eduxim.com</a:t>
            </a:r>
          </a:p>
        </p:txBody>
      </p:sp>
    </p:spTree>
    <p:extLst>
      <p:ext uri="{BB962C8B-B14F-4D97-AF65-F5344CB8AC3E}">
        <p14:creationId xmlns:p14="http://schemas.microsoft.com/office/powerpoint/2010/main" val="224186823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32.xml"/><Relationship Id="rId6" Type="http://schemas.openxmlformats.org/officeDocument/2006/relationships/image" Target="../media/image10.png"/><Relationship Id="rId11" Type="http://schemas.openxmlformats.org/officeDocument/2006/relationships/image" Target="../media/image15.jpe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Routes croisées">
            <a:extLst>
              <a:ext uri="{FF2B5EF4-FFF2-40B4-BE49-F238E27FC236}">
                <a16:creationId xmlns:a16="http://schemas.microsoft.com/office/drawing/2014/main" id="{CB662A3D-0720-B108-CEF5-F71A9A5510BE}"/>
              </a:ext>
            </a:extLst>
          </p:cNvPr>
          <p:cNvPicPr>
            <a:picLocks noChangeAspect="1"/>
          </p:cNvPicPr>
          <p:nvPr/>
        </p:nvPicPr>
        <p:blipFill rotWithShape="1">
          <a:blip r:embed="rId3">
            <a:alphaModFix amt="55000"/>
          </a:blip>
          <a:srcRect t="4880" b="21107"/>
          <a:stretch/>
        </p:blipFill>
        <p:spPr>
          <a:xfrm>
            <a:off x="0" y="8477"/>
            <a:ext cx="12191980" cy="6857990"/>
          </a:xfrm>
          <a:prstGeom prst="rect">
            <a:avLst/>
          </a:prstGeom>
          <a:noFill/>
        </p:spPr>
      </p:pic>
      <p:sp>
        <p:nvSpPr>
          <p:cNvPr id="196" name="Oval 15">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5874A95-8D61-23E5-D797-1D94982B6446}"/>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fr-FR" sz="5100" dirty="0">
                <a:solidFill>
                  <a:schemeClr val="tx1"/>
                </a:solidFill>
              </a:rPr>
              <a:t>MAUI – Interface en .Net</a:t>
            </a:r>
            <a:endParaRPr lang="en-US" sz="5100" dirty="0">
              <a:solidFill>
                <a:schemeClr val="tx1"/>
              </a:solidFill>
            </a:endParaRPr>
          </a:p>
        </p:txBody>
      </p:sp>
      <p:sp>
        <p:nvSpPr>
          <p:cNvPr id="3" name="Sous-titre 2">
            <a:extLst>
              <a:ext uri="{FF2B5EF4-FFF2-40B4-BE49-F238E27FC236}">
                <a16:creationId xmlns:a16="http://schemas.microsoft.com/office/drawing/2014/main" id="{FEF79CAB-9EF8-8925-E0A7-A433A5C0DEF8}"/>
              </a:ext>
            </a:extLst>
          </p:cNvPr>
          <p:cNvSpPr>
            <a:spLocks noGrp="1"/>
          </p:cNvSpPr>
          <p:nvPr>
            <p:ph idx="4294967295"/>
          </p:nvPr>
        </p:nvSpPr>
        <p:spPr>
          <a:xfrm>
            <a:off x="3577192" y="4106918"/>
            <a:ext cx="5037616" cy="1655762"/>
          </a:xfrm>
          <a:prstGeom prst="rect">
            <a:avLst/>
          </a:prstGeom>
        </p:spPr>
        <p:txBody>
          <a:bodyPr vert="horz" lIns="91440" tIns="45720" rIns="91440" bIns="45720" rtlCol="0">
            <a:normAutofit/>
          </a:bodyPr>
          <a:lstStyle/>
          <a:p>
            <a:pPr marL="0" indent="0" algn="ctr">
              <a:buNone/>
            </a:pPr>
            <a:r>
              <a:rPr lang="en-US" sz="2400"/>
              <a:t>Gaultier Large</a:t>
            </a:r>
          </a:p>
        </p:txBody>
      </p:sp>
      <p:sp>
        <p:nvSpPr>
          <p:cNvPr id="197" name="Arc 17">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8" name="Oval 19">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40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59A399-BF97-2A1A-59AA-B93F96B84BC7}"/>
              </a:ext>
            </a:extLst>
          </p:cNvPr>
          <p:cNvSpPr>
            <a:spLocks noGrp="1"/>
          </p:cNvSpPr>
          <p:nvPr>
            <p:ph type="title"/>
          </p:nvPr>
        </p:nvSpPr>
        <p:spPr/>
        <p:txBody>
          <a:bodyPr/>
          <a:lstStyle/>
          <a:p>
            <a:r>
              <a:rPr lang="fr-FR" dirty="0"/>
              <a:t>Les plateformes supportées</a:t>
            </a:r>
          </a:p>
        </p:txBody>
      </p:sp>
      <p:sp>
        <p:nvSpPr>
          <p:cNvPr id="3" name="Espace réservé du contenu 2">
            <a:extLst>
              <a:ext uri="{FF2B5EF4-FFF2-40B4-BE49-F238E27FC236}">
                <a16:creationId xmlns:a16="http://schemas.microsoft.com/office/drawing/2014/main" id="{91A3D186-D74A-4389-2556-BF32E60C11E9}"/>
              </a:ext>
            </a:extLst>
          </p:cNvPr>
          <p:cNvSpPr>
            <a:spLocks noGrp="1"/>
          </p:cNvSpPr>
          <p:nvPr>
            <p:ph idx="1"/>
          </p:nvPr>
        </p:nvSpPr>
        <p:spPr/>
        <p:txBody>
          <a:bodyPr/>
          <a:lstStyle/>
          <a:p>
            <a:pPr algn="l"/>
            <a:r>
              <a:rPr lang="fr-FR" b="0" i="0" dirty="0">
                <a:solidFill>
                  <a:srgbClr val="161616"/>
                </a:solidFill>
                <a:effectLst/>
                <a:latin typeface="Segoe UI" panose="020B0502040204020203" pitchFamily="34" charset="0"/>
              </a:rPr>
              <a:t>Les applications .NET Multiplateforme App UI (.NET MAUI) peuvent être écrites pour les plateformes suivantes :</a:t>
            </a:r>
          </a:p>
          <a:p>
            <a:pPr lvl="1"/>
            <a:r>
              <a:rPr lang="fr-FR" b="0" i="0" dirty="0">
                <a:solidFill>
                  <a:srgbClr val="161616"/>
                </a:solidFill>
                <a:effectLst/>
                <a:latin typeface="Segoe UI" panose="020B0502040204020203" pitchFamily="34" charset="0"/>
              </a:rPr>
              <a:t>Android 5.0 (API 21) ou version ultérieure.</a:t>
            </a:r>
          </a:p>
          <a:p>
            <a:pPr lvl="1"/>
            <a:r>
              <a:rPr lang="fr-FR" b="0" i="0" dirty="0">
                <a:solidFill>
                  <a:srgbClr val="161616"/>
                </a:solidFill>
                <a:effectLst/>
                <a:latin typeface="Segoe UI" panose="020B0502040204020203" pitchFamily="34" charset="0"/>
              </a:rPr>
              <a:t>iOS 10 ou version ultérieure.</a:t>
            </a:r>
          </a:p>
          <a:p>
            <a:pPr lvl="1"/>
            <a:r>
              <a:rPr lang="fr-FR" b="0" i="0" dirty="0" err="1">
                <a:solidFill>
                  <a:srgbClr val="161616"/>
                </a:solidFill>
                <a:effectLst/>
                <a:latin typeface="Segoe UI" panose="020B0502040204020203" pitchFamily="34" charset="0"/>
              </a:rPr>
              <a:t>macOS</a:t>
            </a:r>
            <a:r>
              <a:rPr lang="fr-FR" b="0" i="0" dirty="0">
                <a:solidFill>
                  <a:srgbClr val="161616"/>
                </a:solidFill>
                <a:effectLst/>
                <a:latin typeface="Segoe UI" panose="020B0502040204020203" pitchFamily="34" charset="0"/>
              </a:rPr>
              <a:t> 10.15 ou version ultérieure, à l’aide de Mac Catalyst.</a:t>
            </a:r>
          </a:p>
          <a:p>
            <a:pPr lvl="1"/>
            <a:r>
              <a:rPr lang="fr-FR" b="0" i="0" dirty="0">
                <a:solidFill>
                  <a:srgbClr val="161616"/>
                </a:solidFill>
                <a:effectLst/>
                <a:latin typeface="Segoe UI" panose="020B0502040204020203" pitchFamily="34" charset="0"/>
              </a:rPr>
              <a:t>Windows 11 et Windows 10 version 1809.</a:t>
            </a:r>
            <a:endParaRPr lang="fr-FR" dirty="0"/>
          </a:p>
        </p:txBody>
      </p:sp>
    </p:spTree>
    <p:extLst>
      <p:ext uri="{BB962C8B-B14F-4D97-AF65-F5344CB8AC3E}">
        <p14:creationId xmlns:p14="http://schemas.microsoft.com/office/powerpoint/2010/main" val="2692476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33404C-0316-1CCE-BC4D-47B783695A49}"/>
              </a:ext>
            </a:extLst>
          </p:cNvPr>
          <p:cNvSpPr>
            <a:spLocks noGrp="1"/>
          </p:cNvSpPr>
          <p:nvPr>
            <p:ph type="title"/>
          </p:nvPr>
        </p:nvSpPr>
        <p:spPr/>
        <p:txBody>
          <a:bodyPr/>
          <a:lstStyle/>
          <a:p>
            <a:r>
              <a:rPr lang="fr-FR" dirty="0"/>
              <a:t>Projet unique</a:t>
            </a:r>
          </a:p>
        </p:txBody>
      </p:sp>
      <p:sp>
        <p:nvSpPr>
          <p:cNvPr id="3" name="Espace réservé du contenu 2">
            <a:extLst>
              <a:ext uri="{FF2B5EF4-FFF2-40B4-BE49-F238E27FC236}">
                <a16:creationId xmlns:a16="http://schemas.microsoft.com/office/drawing/2014/main" id="{37053108-7496-89CF-DC61-E4C978CE38AE}"/>
              </a:ext>
            </a:extLst>
          </p:cNvPr>
          <p:cNvSpPr>
            <a:spLocks noGrp="1"/>
          </p:cNvSpPr>
          <p:nvPr>
            <p:ph idx="1"/>
          </p:nvPr>
        </p:nvSpPr>
        <p:spPr/>
        <p:txBody>
          <a:bodyPr/>
          <a:lstStyle/>
          <a:p>
            <a:pPr algn="l">
              <a:buFont typeface="Arial" panose="020B0604020202020204" pitchFamily="34" charset="0"/>
              <a:buChar char="•"/>
            </a:pPr>
            <a:r>
              <a:rPr lang="fr-FR" b="0" i="0" dirty="0">
                <a:solidFill>
                  <a:srgbClr val="161616"/>
                </a:solidFill>
                <a:effectLst/>
                <a:latin typeface="Segoe UI" panose="020B0502040204020203" pitchFamily="34" charset="0"/>
              </a:rPr>
              <a:t>Un projet partagé unique qui peut cibler Android, iOS, </a:t>
            </a:r>
            <a:r>
              <a:rPr lang="fr-FR" b="0" i="0" dirty="0" err="1">
                <a:solidFill>
                  <a:srgbClr val="161616"/>
                </a:solidFill>
                <a:effectLst/>
                <a:latin typeface="Segoe UI" panose="020B0502040204020203" pitchFamily="34" charset="0"/>
              </a:rPr>
              <a:t>macOS</a:t>
            </a:r>
            <a:r>
              <a:rPr lang="fr-FR" b="0" i="0" dirty="0">
                <a:solidFill>
                  <a:srgbClr val="161616"/>
                </a:solidFill>
                <a:effectLst/>
                <a:latin typeface="Segoe UI" panose="020B0502040204020203" pitchFamily="34" charset="0"/>
              </a:rPr>
              <a:t> et Windows.</a:t>
            </a:r>
          </a:p>
          <a:p>
            <a:pPr algn="l">
              <a:buFont typeface="Arial" panose="020B0604020202020204" pitchFamily="34" charset="0"/>
              <a:buChar char="•"/>
            </a:pPr>
            <a:r>
              <a:rPr lang="fr-FR" b="0" i="0" dirty="0">
                <a:solidFill>
                  <a:srgbClr val="161616"/>
                </a:solidFill>
                <a:effectLst/>
                <a:latin typeface="Segoe UI" panose="020B0502040204020203" pitchFamily="34" charset="0"/>
              </a:rPr>
              <a:t>Sélection de cible de débogage simplifiée pour l’exécution de vos applications .NET MAUI.</a:t>
            </a:r>
          </a:p>
          <a:p>
            <a:pPr algn="l">
              <a:buFont typeface="Arial" panose="020B0604020202020204" pitchFamily="34" charset="0"/>
              <a:buChar char="•"/>
            </a:pPr>
            <a:r>
              <a:rPr lang="fr-FR" b="0" i="0" dirty="0">
                <a:solidFill>
                  <a:srgbClr val="161616"/>
                </a:solidFill>
                <a:effectLst/>
                <a:latin typeface="Segoe UI" panose="020B0502040204020203" pitchFamily="34" charset="0"/>
              </a:rPr>
              <a:t>Fichiers de ressources partagés au sein du projet unique.</a:t>
            </a:r>
          </a:p>
          <a:p>
            <a:pPr algn="l">
              <a:buFont typeface="Arial" panose="020B0604020202020204" pitchFamily="34" charset="0"/>
              <a:buChar char="•"/>
            </a:pPr>
            <a:r>
              <a:rPr lang="fr-FR" b="0" i="0" dirty="0">
                <a:solidFill>
                  <a:srgbClr val="161616"/>
                </a:solidFill>
                <a:effectLst/>
                <a:latin typeface="Segoe UI" panose="020B0502040204020203" pitchFamily="34" charset="0"/>
              </a:rPr>
              <a:t>Manifeste d’application unique qui spécifie le titre, l’ID et la version de l’application.</a:t>
            </a:r>
          </a:p>
          <a:p>
            <a:pPr algn="l">
              <a:buFont typeface="Arial" panose="020B0604020202020204" pitchFamily="34" charset="0"/>
              <a:buChar char="•"/>
            </a:pPr>
            <a:r>
              <a:rPr lang="fr-FR" b="0" i="0" dirty="0">
                <a:solidFill>
                  <a:srgbClr val="161616"/>
                </a:solidFill>
                <a:effectLst/>
                <a:latin typeface="Segoe UI" panose="020B0502040204020203" pitchFamily="34" charset="0"/>
              </a:rPr>
              <a:t>Accès aux API et outils spécifiques à la plateforme si nécessaire.</a:t>
            </a:r>
          </a:p>
          <a:p>
            <a:pPr algn="l">
              <a:buFont typeface="Arial" panose="020B0604020202020204" pitchFamily="34" charset="0"/>
              <a:buChar char="•"/>
            </a:pPr>
            <a:r>
              <a:rPr lang="fr-FR" b="0" i="0" dirty="0">
                <a:solidFill>
                  <a:srgbClr val="161616"/>
                </a:solidFill>
                <a:effectLst/>
                <a:latin typeface="Segoe UI" panose="020B0502040204020203" pitchFamily="34" charset="0"/>
              </a:rPr>
              <a:t>Point d’entrée d’application multiplateforme unique.</a:t>
            </a:r>
          </a:p>
          <a:p>
            <a:endParaRPr lang="fr-FR" dirty="0"/>
          </a:p>
        </p:txBody>
      </p:sp>
    </p:spTree>
    <p:extLst>
      <p:ext uri="{BB962C8B-B14F-4D97-AF65-F5344CB8AC3E}">
        <p14:creationId xmlns:p14="http://schemas.microsoft.com/office/powerpoint/2010/main" val="1503693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21EA9-4D73-85CC-D9FD-EBA5EE1DF5D5}"/>
              </a:ext>
            </a:extLst>
          </p:cNvPr>
          <p:cNvSpPr>
            <a:spLocks noGrp="1"/>
          </p:cNvSpPr>
          <p:nvPr>
            <p:ph type="title"/>
          </p:nvPr>
        </p:nvSpPr>
        <p:spPr/>
        <p:txBody>
          <a:bodyPr/>
          <a:lstStyle/>
          <a:p>
            <a:r>
              <a:rPr lang="fr-FR" dirty="0"/>
              <a:t>Les langages de MAUI</a:t>
            </a:r>
          </a:p>
        </p:txBody>
      </p:sp>
      <p:sp>
        <p:nvSpPr>
          <p:cNvPr id="3" name="Espace réservé du contenu 2">
            <a:extLst>
              <a:ext uri="{FF2B5EF4-FFF2-40B4-BE49-F238E27FC236}">
                <a16:creationId xmlns:a16="http://schemas.microsoft.com/office/drawing/2014/main" id="{C059F73B-9621-051F-67CD-2BC552538D21}"/>
              </a:ext>
            </a:extLst>
          </p:cNvPr>
          <p:cNvSpPr>
            <a:spLocks noGrp="1"/>
          </p:cNvSpPr>
          <p:nvPr>
            <p:ph idx="1"/>
          </p:nvPr>
        </p:nvSpPr>
        <p:spPr>
          <a:xfrm>
            <a:off x="902493" y="1811338"/>
            <a:ext cx="10773229" cy="4351338"/>
          </a:xfrm>
        </p:spPr>
        <p:txBody>
          <a:bodyPr/>
          <a:lstStyle/>
          <a:p>
            <a:r>
              <a:rPr lang="fr-FR" dirty="0"/>
              <a:t>C#</a:t>
            </a:r>
          </a:p>
          <a:p>
            <a:pPr lvl="1"/>
            <a:endParaRPr lang="fr-FR" dirty="0"/>
          </a:p>
          <a:p>
            <a:endParaRPr lang="fr-FR" dirty="0"/>
          </a:p>
          <a:p>
            <a:r>
              <a:rPr lang="fr-FR" dirty="0"/>
              <a:t>XAML</a:t>
            </a:r>
          </a:p>
        </p:txBody>
      </p:sp>
    </p:spTree>
    <p:extLst>
      <p:ext uri="{BB962C8B-B14F-4D97-AF65-F5344CB8AC3E}">
        <p14:creationId xmlns:p14="http://schemas.microsoft.com/office/powerpoint/2010/main" val="301549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09C0AD-8995-06F5-A9B1-7E7C6347ECB3}"/>
              </a:ext>
            </a:extLst>
          </p:cNvPr>
          <p:cNvSpPr>
            <a:spLocks noGrp="1"/>
          </p:cNvSpPr>
          <p:nvPr>
            <p:ph type="title"/>
          </p:nvPr>
        </p:nvSpPr>
        <p:spPr/>
        <p:txBody>
          <a:bodyPr/>
          <a:lstStyle/>
          <a:p>
            <a:r>
              <a:rPr lang="fr-FR" dirty="0"/>
              <a:t>Le C#</a:t>
            </a:r>
          </a:p>
        </p:txBody>
      </p:sp>
      <p:sp>
        <p:nvSpPr>
          <p:cNvPr id="3" name="Espace réservé du contenu 2">
            <a:extLst>
              <a:ext uri="{FF2B5EF4-FFF2-40B4-BE49-F238E27FC236}">
                <a16:creationId xmlns:a16="http://schemas.microsoft.com/office/drawing/2014/main" id="{77551FA0-B64C-66ED-4422-F955D96D43FE}"/>
              </a:ext>
            </a:extLst>
          </p:cNvPr>
          <p:cNvSpPr>
            <a:spLocks noGrp="1"/>
          </p:cNvSpPr>
          <p:nvPr>
            <p:ph idx="1"/>
          </p:nvPr>
        </p:nvSpPr>
        <p:spPr/>
        <p:txBody>
          <a:bodyPr/>
          <a:lstStyle/>
          <a:p>
            <a:endParaRPr lang="fr-FR" dirty="0"/>
          </a:p>
        </p:txBody>
      </p:sp>
      <p:pic>
        <p:nvPicPr>
          <p:cNvPr id="3074" name="Picture 2" descr="become burt shavitz GIF">
            <a:extLst>
              <a:ext uri="{FF2B5EF4-FFF2-40B4-BE49-F238E27FC236}">
                <a16:creationId xmlns:a16="http://schemas.microsoft.com/office/drawing/2014/main" id="{F84666D3-912F-BCFF-152A-F877BEFB3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372" y="1825625"/>
            <a:ext cx="8485255" cy="339410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71B6C11-3033-5368-9EBC-27764CFA3C7A}"/>
              </a:ext>
            </a:extLst>
          </p:cNvPr>
          <p:cNvSpPr txBox="1"/>
          <p:nvPr/>
        </p:nvSpPr>
        <p:spPr>
          <a:xfrm>
            <a:off x="2134963" y="4429125"/>
            <a:ext cx="3179075" cy="646331"/>
          </a:xfrm>
          <a:prstGeom prst="rect">
            <a:avLst/>
          </a:prstGeom>
          <a:noFill/>
        </p:spPr>
        <p:txBody>
          <a:bodyPr wrap="none" rtlCol="0">
            <a:spAutoFit/>
          </a:bodyPr>
          <a:lstStyle/>
          <a:p>
            <a:r>
              <a:rPr lang="fr-FR" dirty="0">
                <a:solidFill>
                  <a:schemeClr val="bg2"/>
                </a:solidFill>
              </a:rPr>
              <a:t>You are expert</a:t>
            </a:r>
          </a:p>
        </p:txBody>
      </p:sp>
    </p:spTree>
    <p:extLst>
      <p:ext uri="{BB962C8B-B14F-4D97-AF65-F5344CB8AC3E}">
        <p14:creationId xmlns:p14="http://schemas.microsoft.com/office/powerpoint/2010/main" val="88676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D95858-137E-28FF-4DCF-C54C6B91F709}"/>
              </a:ext>
            </a:extLst>
          </p:cNvPr>
          <p:cNvSpPr>
            <a:spLocks noGrp="1"/>
          </p:cNvSpPr>
          <p:nvPr>
            <p:ph type="title"/>
          </p:nvPr>
        </p:nvSpPr>
        <p:spPr/>
        <p:txBody>
          <a:bodyPr/>
          <a:lstStyle/>
          <a:p>
            <a:r>
              <a:rPr lang="fr-FR" dirty="0"/>
              <a:t>Le XAML</a:t>
            </a:r>
          </a:p>
        </p:txBody>
      </p:sp>
      <p:sp>
        <p:nvSpPr>
          <p:cNvPr id="3" name="Espace réservé du contenu 2">
            <a:extLst>
              <a:ext uri="{FF2B5EF4-FFF2-40B4-BE49-F238E27FC236}">
                <a16:creationId xmlns:a16="http://schemas.microsoft.com/office/drawing/2014/main" id="{835DE0AE-318C-2F7E-09BA-8D24C7696A98}"/>
              </a:ext>
            </a:extLst>
          </p:cNvPr>
          <p:cNvSpPr>
            <a:spLocks noGrp="1"/>
          </p:cNvSpPr>
          <p:nvPr>
            <p:ph idx="1"/>
          </p:nvPr>
        </p:nvSpPr>
        <p:spPr/>
        <p:txBody>
          <a:bodyPr/>
          <a:lstStyle/>
          <a:p>
            <a:r>
              <a:rPr lang="fr-FR" b="0" i="0" dirty="0">
                <a:solidFill>
                  <a:srgbClr val="161616"/>
                </a:solidFill>
                <a:effectLst/>
                <a:latin typeface="Segoe UI" panose="020B0502040204020203" pitchFamily="34" charset="0"/>
              </a:rPr>
              <a:t>Le langage XAML (</a:t>
            </a:r>
            <a:r>
              <a:rPr lang="fr-FR" b="0" i="0" dirty="0" err="1">
                <a:solidFill>
                  <a:srgbClr val="161616"/>
                </a:solidFill>
                <a:effectLst/>
                <a:latin typeface="Segoe UI" panose="020B0502040204020203" pitchFamily="34" charset="0"/>
              </a:rPr>
              <a:t>eXtensible</a:t>
            </a:r>
            <a:r>
              <a:rPr lang="fr-FR" b="0" i="0" dirty="0">
                <a:solidFill>
                  <a:srgbClr val="161616"/>
                </a:solidFill>
                <a:effectLst/>
                <a:latin typeface="Segoe UI" panose="020B0502040204020203" pitchFamily="34" charset="0"/>
              </a:rPr>
              <a:t> Application Markup </a:t>
            </a:r>
            <a:r>
              <a:rPr lang="fr-FR" b="0" i="0" dirty="0" err="1">
                <a:solidFill>
                  <a:srgbClr val="161616"/>
                </a:solidFill>
                <a:effectLst/>
                <a:latin typeface="Segoe UI" panose="020B0502040204020203" pitchFamily="34" charset="0"/>
              </a:rPr>
              <a:t>Language</a:t>
            </a:r>
            <a:r>
              <a:rPr lang="fr-FR" b="0" i="0" dirty="0">
                <a:solidFill>
                  <a:srgbClr val="161616"/>
                </a:solidFill>
                <a:effectLst/>
                <a:latin typeface="Segoe UI" panose="020B0502040204020203" pitchFamily="34" charset="0"/>
              </a:rPr>
              <a:t>) est un langage XML qui est une alternative à la programmation de code pour instancier et initialiser des objets et organiser ces objets dans des hiérarchies parent-enfant.</a:t>
            </a:r>
          </a:p>
          <a:p>
            <a:endParaRPr lang="fr-FR" dirty="0">
              <a:solidFill>
                <a:srgbClr val="161616"/>
              </a:solidFill>
              <a:latin typeface="Segoe UI" panose="020B0502040204020203" pitchFamily="34" charset="0"/>
            </a:endParaRPr>
          </a:p>
          <a:p>
            <a:pPr marL="0" indent="0">
              <a:buNone/>
            </a:pPr>
            <a:endParaRPr lang="fr-FR" dirty="0"/>
          </a:p>
        </p:txBody>
      </p:sp>
    </p:spTree>
    <p:extLst>
      <p:ext uri="{BB962C8B-B14F-4D97-AF65-F5344CB8AC3E}">
        <p14:creationId xmlns:p14="http://schemas.microsoft.com/office/powerpoint/2010/main" val="1257179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MAUI intro</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endParaRPr lang="fr-FR">
              <a:solidFill>
                <a:schemeClr val="tx2"/>
              </a:solidFill>
            </a:endParaRPr>
          </a:p>
        </p:txBody>
      </p:sp>
    </p:spTree>
    <p:extLst>
      <p:ext uri="{BB962C8B-B14F-4D97-AF65-F5344CB8AC3E}">
        <p14:creationId xmlns:p14="http://schemas.microsoft.com/office/powerpoint/2010/main" val="227623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D95858-137E-28FF-4DCF-C54C6B91F709}"/>
              </a:ext>
            </a:extLst>
          </p:cNvPr>
          <p:cNvSpPr>
            <a:spLocks noGrp="1"/>
          </p:cNvSpPr>
          <p:nvPr>
            <p:ph type="title"/>
          </p:nvPr>
        </p:nvSpPr>
        <p:spPr/>
        <p:txBody>
          <a:bodyPr/>
          <a:lstStyle/>
          <a:p>
            <a:r>
              <a:rPr lang="fr-FR" dirty="0"/>
              <a:t>Le projet</a:t>
            </a:r>
          </a:p>
        </p:txBody>
      </p:sp>
      <p:sp>
        <p:nvSpPr>
          <p:cNvPr id="3" name="Espace réservé du contenu 2">
            <a:extLst>
              <a:ext uri="{FF2B5EF4-FFF2-40B4-BE49-F238E27FC236}">
                <a16:creationId xmlns:a16="http://schemas.microsoft.com/office/drawing/2014/main" id="{835DE0AE-318C-2F7E-09BA-8D24C7696A98}"/>
              </a:ext>
            </a:extLst>
          </p:cNvPr>
          <p:cNvSpPr>
            <a:spLocks noGrp="1"/>
          </p:cNvSpPr>
          <p:nvPr>
            <p:ph idx="1"/>
          </p:nvPr>
        </p:nvSpPr>
        <p:spPr>
          <a:xfrm>
            <a:off x="838199" y="1825625"/>
            <a:ext cx="6172201" cy="4351338"/>
          </a:xfrm>
        </p:spPr>
        <p:txBody>
          <a:bodyPr/>
          <a:lstStyle/>
          <a:p>
            <a:r>
              <a:rPr lang="fr-FR" sz="2000" dirty="0"/>
              <a:t>Le premier appairage de fichiers est </a:t>
            </a:r>
            <a:r>
              <a:rPr lang="fr-FR" sz="2000" dirty="0" err="1"/>
              <a:t>App.xaml</a:t>
            </a:r>
            <a:r>
              <a:rPr lang="fr-FR" sz="2000" dirty="0"/>
              <a:t>, un fichier XAML et </a:t>
            </a:r>
            <a:r>
              <a:rPr lang="fr-FR" sz="2000" dirty="0" err="1"/>
              <a:t>App.xaml.cs</a:t>
            </a:r>
            <a:r>
              <a:rPr lang="fr-FR" sz="2000" dirty="0"/>
              <a:t>, un fichier code-</a:t>
            </a:r>
            <a:r>
              <a:rPr lang="fr-FR" sz="2000" dirty="0" err="1"/>
              <a:t>behind</a:t>
            </a:r>
            <a:r>
              <a:rPr lang="fr-FR" sz="2000" dirty="0"/>
              <a:t> C# associé au fichier XAML. </a:t>
            </a:r>
            <a:r>
              <a:rPr lang="fr-FR" sz="2000" dirty="0" err="1"/>
              <a:t>App.xaml</a:t>
            </a:r>
            <a:r>
              <a:rPr lang="fr-FR" sz="2000" dirty="0"/>
              <a:t> et </a:t>
            </a:r>
            <a:r>
              <a:rPr lang="fr-FR" sz="2000" dirty="0" err="1"/>
              <a:t>App.xaml.cs</a:t>
            </a:r>
            <a:r>
              <a:rPr lang="fr-FR" sz="2000" dirty="0"/>
              <a:t> contribuent à une classe nommée App qui dérive de Application. </a:t>
            </a:r>
          </a:p>
          <a:p>
            <a:r>
              <a:rPr lang="fr-FR" sz="2000" dirty="0"/>
              <a:t>Le deuxième appairage de fichiers est </a:t>
            </a:r>
            <a:r>
              <a:rPr lang="fr-FR" sz="2000" dirty="0" err="1"/>
              <a:t>AppShell.xaml</a:t>
            </a:r>
            <a:r>
              <a:rPr lang="fr-FR" sz="2000" dirty="0"/>
              <a:t> et </a:t>
            </a:r>
            <a:r>
              <a:rPr lang="fr-FR" sz="2000" dirty="0" err="1"/>
              <a:t>AppShell.xaml.cs</a:t>
            </a:r>
            <a:r>
              <a:rPr lang="fr-FR" sz="2000" dirty="0"/>
              <a:t>, qui contribuent à une classe nommée </a:t>
            </a:r>
            <a:r>
              <a:rPr lang="fr-FR" sz="2000" dirty="0" err="1"/>
              <a:t>AppShell</a:t>
            </a:r>
            <a:r>
              <a:rPr lang="fr-FR" sz="2000" dirty="0"/>
              <a:t> qui dérive de Shell. La plupart des autres classes avec des fichiers XAML contribuent à une classe qui dérive de </a:t>
            </a:r>
            <a:r>
              <a:rPr lang="fr-FR" sz="2000" dirty="0" err="1"/>
              <a:t>ContentPage</a:t>
            </a:r>
            <a:r>
              <a:rPr lang="fr-FR" sz="2000" dirty="0"/>
              <a:t> et définissent l’interface utilisateur d’une page. Cela s’applique aux fichiers </a:t>
            </a:r>
            <a:r>
              <a:rPr lang="fr-FR" sz="2000" dirty="0" err="1"/>
              <a:t>MainPage.xaml</a:t>
            </a:r>
            <a:r>
              <a:rPr lang="fr-FR" sz="2000" dirty="0"/>
              <a:t> et </a:t>
            </a:r>
            <a:r>
              <a:rPr lang="fr-FR" sz="2000" dirty="0" err="1"/>
              <a:t>MainPage.xaml.cs</a:t>
            </a:r>
            <a:r>
              <a:rPr lang="fr-FR" sz="2000" dirty="0"/>
              <a:t> .</a:t>
            </a:r>
          </a:p>
        </p:txBody>
      </p:sp>
      <p:pic>
        <p:nvPicPr>
          <p:cNvPr id="11268" name="Picture 4" descr="Capture d’écran de la structure d’une nouvelle application .NET MAUI.">
            <a:extLst>
              <a:ext uri="{FF2B5EF4-FFF2-40B4-BE49-F238E27FC236}">
                <a16:creationId xmlns:a16="http://schemas.microsoft.com/office/drawing/2014/main" id="{92AEF93D-265D-E431-87BB-45AB66D0B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288" y="1825625"/>
            <a:ext cx="3509962" cy="395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91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A43AA-4EDF-D50F-F588-ADA97EE9C50D}"/>
              </a:ext>
            </a:extLst>
          </p:cNvPr>
          <p:cNvSpPr>
            <a:spLocks noGrp="1"/>
          </p:cNvSpPr>
          <p:nvPr>
            <p:ph type="title"/>
          </p:nvPr>
        </p:nvSpPr>
        <p:spPr/>
        <p:txBody>
          <a:bodyPr/>
          <a:lstStyle/>
          <a:p>
            <a:r>
              <a:rPr lang="fr-FR" dirty="0"/>
              <a:t>Interaction entre le </a:t>
            </a:r>
            <a:r>
              <a:rPr lang="fr-FR" dirty="0" err="1"/>
              <a:t>xaml</a:t>
            </a:r>
            <a:r>
              <a:rPr lang="fr-FR" dirty="0"/>
              <a:t> et le code</a:t>
            </a:r>
          </a:p>
        </p:txBody>
      </p:sp>
      <p:sp>
        <p:nvSpPr>
          <p:cNvPr id="3" name="Espace réservé du contenu 2">
            <a:extLst>
              <a:ext uri="{FF2B5EF4-FFF2-40B4-BE49-F238E27FC236}">
                <a16:creationId xmlns:a16="http://schemas.microsoft.com/office/drawing/2014/main" id="{334C0250-EC6F-3E83-A9AB-E8D9872F2088}"/>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542697A0-E0CF-F753-41D5-CEA86EE8A4FC}"/>
              </a:ext>
            </a:extLst>
          </p:cNvPr>
          <p:cNvPicPr>
            <a:picLocks noChangeAspect="1"/>
          </p:cNvPicPr>
          <p:nvPr/>
        </p:nvPicPr>
        <p:blipFill>
          <a:blip r:embed="rId2"/>
          <a:stretch>
            <a:fillRect/>
          </a:stretch>
        </p:blipFill>
        <p:spPr>
          <a:xfrm>
            <a:off x="5562209" y="2776139"/>
            <a:ext cx="6049219" cy="2857899"/>
          </a:xfrm>
          <a:prstGeom prst="rect">
            <a:avLst/>
          </a:prstGeom>
        </p:spPr>
      </p:pic>
      <p:pic>
        <p:nvPicPr>
          <p:cNvPr id="10" name="Image 9">
            <a:extLst>
              <a:ext uri="{FF2B5EF4-FFF2-40B4-BE49-F238E27FC236}">
                <a16:creationId xmlns:a16="http://schemas.microsoft.com/office/drawing/2014/main" id="{0F358BAB-0559-9A99-064B-3A8FF6CDB7D6}"/>
              </a:ext>
            </a:extLst>
          </p:cNvPr>
          <p:cNvPicPr>
            <a:picLocks noChangeAspect="1"/>
          </p:cNvPicPr>
          <p:nvPr/>
        </p:nvPicPr>
        <p:blipFill>
          <a:blip r:embed="rId3"/>
          <a:stretch>
            <a:fillRect/>
          </a:stretch>
        </p:blipFill>
        <p:spPr>
          <a:xfrm>
            <a:off x="771524" y="2919033"/>
            <a:ext cx="3972479" cy="2572109"/>
          </a:xfrm>
          <a:prstGeom prst="rect">
            <a:avLst/>
          </a:prstGeom>
        </p:spPr>
      </p:pic>
      <p:sp>
        <p:nvSpPr>
          <p:cNvPr id="8" name="Flèche : droite 7">
            <a:extLst>
              <a:ext uri="{FF2B5EF4-FFF2-40B4-BE49-F238E27FC236}">
                <a16:creationId xmlns:a16="http://schemas.microsoft.com/office/drawing/2014/main" id="{F95D888F-F57F-E8D9-E12A-9F5CFBBD2200}"/>
              </a:ext>
            </a:extLst>
          </p:cNvPr>
          <p:cNvSpPr/>
          <p:nvPr/>
        </p:nvSpPr>
        <p:spPr>
          <a:xfrm>
            <a:off x="3348577" y="4903174"/>
            <a:ext cx="2428875"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9963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err="1">
                <a:solidFill>
                  <a:schemeClr val="tx2"/>
                </a:solidFill>
              </a:rPr>
              <a:t>Xaml</a:t>
            </a:r>
            <a:r>
              <a:rPr lang="fr-FR" sz="5200" dirty="0">
                <a:solidFill>
                  <a:schemeClr val="tx2"/>
                </a:solidFill>
              </a:rPr>
              <a:t> Syntaxe</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endParaRPr lang="fr-FR">
              <a:solidFill>
                <a:schemeClr val="tx2"/>
              </a:solidFill>
            </a:endParaRPr>
          </a:p>
        </p:txBody>
      </p:sp>
    </p:spTree>
    <p:extLst>
      <p:ext uri="{BB962C8B-B14F-4D97-AF65-F5344CB8AC3E}">
        <p14:creationId xmlns:p14="http://schemas.microsoft.com/office/powerpoint/2010/main" val="281838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5C611ED-8819-0D4A-8AA0-2E9E389FF1B3}"/>
              </a:ext>
            </a:extLst>
          </p:cNvPr>
          <p:cNvSpPr>
            <a:spLocks noGrp="1"/>
          </p:cNvSpPr>
          <p:nvPr>
            <p:ph type="title"/>
          </p:nvPr>
        </p:nvSpPr>
        <p:spPr/>
        <p:txBody>
          <a:bodyPr/>
          <a:lstStyle/>
          <a:p>
            <a:r>
              <a:rPr lang="fr-FR" dirty="0"/>
              <a:t>Les propriétés</a:t>
            </a:r>
          </a:p>
        </p:txBody>
      </p:sp>
      <p:sp>
        <p:nvSpPr>
          <p:cNvPr id="5" name="Espace réservé du contenu 4">
            <a:extLst>
              <a:ext uri="{FF2B5EF4-FFF2-40B4-BE49-F238E27FC236}">
                <a16:creationId xmlns:a16="http://schemas.microsoft.com/office/drawing/2014/main" id="{782E703F-ADC4-19BE-C07D-D8F44A4DA832}"/>
              </a:ext>
            </a:extLst>
          </p:cNvPr>
          <p:cNvSpPr>
            <a:spLocks noGrp="1"/>
          </p:cNvSpPr>
          <p:nvPr>
            <p:ph idx="1"/>
          </p:nvPr>
        </p:nvSpPr>
        <p:spPr/>
        <p:txBody>
          <a:bodyPr/>
          <a:lstStyle/>
          <a:p>
            <a:r>
              <a:rPr lang="fr-FR" dirty="0"/>
              <a:t>Par attributs xml</a:t>
            </a:r>
          </a:p>
          <a:p>
            <a:endParaRPr lang="fr-FR" dirty="0"/>
          </a:p>
          <a:p>
            <a:endParaRPr lang="fr-FR" dirty="0"/>
          </a:p>
          <a:p>
            <a:endParaRPr lang="fr-FR" dirty="0"/>
          </a:p>
          <a:p>
            <a:r>
              <a:rPr lang="fr-FR" dirty="0"/>
              <a:t>Par balises xml</a:t>
            </a:r>
          </a:p>
          <a:p>
            <a:endParaRPr lang="fr-FR" dirty="0"/>
          </a:p>
          <a:p>
            <a:endParaRPr lang="fr-FR" dirty="0"/>
          </a:p>
          <a:p>
            <a:endParaRPr lang="fr-FR" dirty="0"/>
          </a:p>
          <a:p>
            <a:pPr marL="0" indent="0">
              <a:buNone/>
            </a:pPr>
            <a:endParaRPr lang="fr-FR" dirty="0"/>
          </a:p>
          <a:p>
            <a:endParaRPr lang="fr-FR" dirty="0"/>
          </a:p>
        </p:txBody>
      </p:sp>
      <p:pic>
        <p:nvPicPr>
          <p:cNvPr id="7" name="Image 6">
            <a:extLst>
              <a:ext uri="{FF2B5EF4-FFF2-40B4-BE49-F238E27FC236}">
                <a16:creationId xmlns:a16="http://schemas.microsoft.com/office/drawing/2014/main" id="{76F255BB-6A4C-AC9F-4FEF-8E494BF95B09}"/>
              </a:ext>
            </a:extLst>
          </p:cNvPr>
          <p:cNvPicPr>
            <a:picLocks noChangeAspect="1"/>
          </p:cNvPicPr>
          <p:nvPr/>
        </p:nvPicPr>
        <p:blipFill>
          <a:blip r:embed="rId2"/>
          <a:stretch>
            <a:fillRect/>
          </a:stretch>
        </p:blipFill>
        <p:spPr>
          <a:xfrm>
            <a:off x="1859681" y="2333472"/>
            <a:ext cx="2695951" cy="1095528"/>
          </a:xfrm>
          <a:prstGeom prst="rect">
            <a:avLst/>
          </a:prstGeom>
        </p:spPr>
      </p:pic>
      <p:pic>
        <p:nvPicPr>
          <p:cNvPr id="9" name="Image 8">
            <a:extLst>
              <a:ext uri="{FF2B5EF4-FFF2-40B4-BE49-F238E27FC236}">
                <a16:creationId xmlns:a16="http://schemas.microsoft.com/office/drawing/2014/main" id="{63740C1C-AE30-A52A-6C90-66762ED45636}"/>
              </a:ext>
            </a:extLst>
          </p:cNvPr>
          <p:cNvPicPr>
            <a:picLocks noChangeAspect="1"/>
          </p:cNvPicPr>
          <p:nvPr/>
        </p:nvPicPr>
        <p:blipFill>
          <a:blip r:embed="rId3"/>
          <a:stretch>
            <a:fillRect/>
          </a:stretch>
        </p:blipFill>
        <p:spPr>
          <a:xfrm>
            <a:off x="1859681" y="4514745"/>
            <a:ext cx="2591162" cy="1486107"/>
          </a:xfrm>
          <a:prstGeom prst="rect">
            <a:avLst/>
          </a:prstGeom>
        </p:spPr>
      </p:pic>
      <p:pic>
        <p:nvPicPr>
          <p:cNvPr id="13" name="Image 12">
            <a:extLst>
              <a:ext uri="{FF2B5EF4-FFF2-40B4-BE49-F238E27FC236}">
                <a16:creationId xmlns:a16="http://schemas.microsoft.com/office/drawing/2014/main" id="{31F7022C-6FED-458C-1027-36A8298DA7EA}"/>
              </a:ext>
            </a:extLst>
          </p:cNvPr>
          <p:cNvPicPr>
            <a:picLocks noChangeAspect="1"/>
          </p:cNvPicPr>
          <p:nvPr/>
        </p:nvPicPr>
        <p:blipFill>
          <a:blip r:embed="rId4"/>
          <a:stretch>
            <a:fillRect/>
          </a:stretch>
        </p:blipFill>
        <p:spPr>
          <a:xfrm>
            <a:off x="7534141" y="4514745"/>
            <a:ext cx="2695147" cy="2085531"/>
          </a:xfrm>
          <a:prstGeom prst="rect">
            <a:avLst/>
          </a:prstGeom>
        </p:spPr>
      </p:pic>
    </p:spTree>
    <p:extLst>
      <p:ext uri="{BB962C8B-B14F-4D97-AF65-F5344CB8AC3E}">
        <p14:creationId xmlns:p14="http://schemas.microsoft.com/office/powerpoint/2010/main" val="325585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BA6343E-B2CD-B99D-A72E-2EB4B484B1ED}"/>
              </a:ext>
            </a:extLst>
          </p:cNvPr>
          <p:cNvSpPr/>
          <p:nvPr/>
        </p:nvSpPr>
        <p:spPr>
          <a:xfrm>
            <a:off x="82348" y="3959928"/>
            <a:ext cx="7970787"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6375D7CB-C99C-678A-042D-8B792A6CAE61}"/>
              </a:ext>
            </a:extLst>
          </p:cNvPr>
          <p:cNvSpPr/>
          <p:nvPr/>
        </p:nvSpPr>
        <p:spPr>
          <a:xfrm>
            <a:off x="8088960" y="1036320"/>
            <a:ext cx="4103040" cy="5785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533CB59C-0F33-2C90-43CE-D077BE7925F9}"/>
              </a:ext>
            </a:extLst>
          </p:cNvPr>
          <p:cNvSpPr>
            <a:spLocks noGrp="1"/>
          </p:cNvSpPr>
          <p:nvPr>
            <p:ph type="title"/>
          </p:nvPr>
        </p:nvSpPr>
        <p:spPr/>
        <p:txBody>
          <a:bodyPr/>
          <a:lstStyle/>
          <a:p>
            <a:r>
              <a:rPr lang="fr-FR" dirty="0"/>
              <a:t>Qui suis-je?</a:t>
            </a:r>
          </a:p>
        </p:txBody>
      </p:sp>
      <p:sp>
        <p:nvSpPr>
          <p:cNvPr id="6" name="ZoneTexte 5">
            <a:extLst>
              <a:ext uri="{FF2B5EF4-FFF2-40B4-BE49-F238E27FC236}">
                <a16:creationId xmlns:a16="http://schemas.microsoft.com/office/drawing/2014/main" id="{991F3F38-02FE-36C0-8948-1ABD08C5C8AA}"/>
              </a:ext>
            </a:extLst>
          </p:cNvPr>
          <p:cNvSpPr txBox="1"/>
          <p:nvPr/>
        </p:nvSpPr>
        <p:spPr>
          <a:xfrm>
            <a:off x="338411" y="1022709"/>
            <a:ext cx="8093209" cy="2185214"/>
          </a:xfrm>
          <a:prstGeom prst="rect">
            <a:avLst/>
          </a:prstGeom>
          <a:noFill/>
        </p:spPr>
        <p:txBody>
          <a:bodyPr wrap="square">
            <a:spAutoFit/>
          </a:bodyPr>
          <a:lstStyle/>
          <a:p>
            <a:r>
              <a:rPr lang="fr-FR" b="1" dirty="0">
                <a:solidFill>
                  <a:schemeClr val="accent6">
                    <a:lumMod val="10000"/>
                  </a:schemeClr>
                </a:solidFill>
              </a:rPr>
              <a:t>Gaultier Large</a:t>
            </a:r>
          </a:p>
          <a:p>
            <a:r>
              <a:rPr lang="fr-FR" sz="3200" dirty="0">
                <a:solidFill>
                  <a:schemeClr val="accent6">
                    <a:lumMod val="10000"/>
                  </a:schemeClr>
                </a:solidFill>
              </a:rPr>
              <a:t>CEO d’Eduxim</a:t>
            </a:r>
          </a:p>
          <a:p>
            <a:r>
              <a:rPr lang="fr-FR" sz="3200" dirty="0">
                <a:solidFill>
                  <a:schemeClr val="accent6">
                    <a:lumMod val="10000"/>
                  </a:schemeClr>
                </a:solidFill>
              </a:rPr>
              <a:t>Dev et architecte logiciel depuis 12 ans</a:t>
            </a:r>
          </a:p>
          <a:p>
            <a:r>
              <a:rPr lang="fr-FR" sz="3200" dirty="0">
                <a:solidFill>
                  <a:schemeClr val="accent6">
                    <a:lumMod val="10000"/>
                  </a:schemeClr>
                </a:solidFill>
              </a:rPr>
              <a:t>Formateur depuis 10 ans</a:t>
            </a:r>
          </a:p>
        </p:txBody>
      </p:sp>
      <p:pic>
        <p:nvPicPr>
          <p:cNvPr id="4098" name="Picture 2">
            <a:extLst>
              <a:ext uri="{FF2B5EF4-FFF2-40B4-BE49-F238E27FC236}">
                <a16:creationId xmlns:a16="http://schemas.microsoft.com/office/drawing/2014/main" id="{7F32CB67-362E-2AE1-4C1B-2FA3CBF77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262" y="3201399"/>
            <a:ext cx="1005743" cy="4714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giciels de Bâtiment : Devis, Gestion, Chiffrage, Base Tarifaire... - Sydev">
            <a:extLst>
              <a:ext uri="{FF2B5EF4-FFF2-40B4-BE49-F238E27FC236}">
                <a16:creationId xmlns:a16="http://schemas.microsoft.com/office/drawing/2014/main" id="{61E45F2E-0760-383D-70CC-FAB0A0A06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800" y="5455613"/>
            <a:ext cx="2279454" cy="6130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stributeurs">
            <a:extLst>
              <a:ext uri="{FF2B5EF4-FFF2-40B4-BE49-F238E27FC236}">
                <a16:creationId xmlns:a16="http://schemas.microsoft.com/office/drawing/2014/main" id="{235004AD-977A-EFCF-0766-E8EE6ED99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2594" y="6185147"/>
            <a:ext cx="2009746" cy="5320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CHNEIDER-ELECTRIC-logo | Transparency International France">
            <a:extLst>
              <a:ext uri="{FF2B5EF4-FFF2-40B4-BE49-F238E27FC236}">
                <a16:creationId xmlns:a16="http://schemas.microsoft.com/office/drawing/2014/main" id="{86FEE315-114F-66C8-00C6-A1CFABD052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4091" y="1840259"/>
            <a:ext cx="1787945" cy="71541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ynred — Wikipédia">
            <a:extLst>
              <a:ext uri="{FF2B5EF4-FFF2-40B4-BE49-F238E27FC236}">
                <a16:creationId xmlns:a16="http://schemas.microsoft.com/office/drawing/2014/main" id="{72FF880C-B9AF-2D21-20C4-5284D96EE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6200" y="2573342"/>
            <a:ext cx="738245" cy="576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3DD1F3DD-D34D-25F1-AFDE-CF770BBEB5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60370" y="2555670"/>
            <a:ext cx="1049282" cy="59459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xa — Wikipédia">
            <a:extLst>
              <a:ext uri="{FF2B5EF4-FFF2-40B4-BE49-F238E27FC236}">
                <a16:creationId xmlns:a16="http://schemas.microsoft.com/office/drawing/2014/main" id="{D0A53DF0-4678-3D9A-187E-75130E414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076" y="3348466"/>
            <a:ext cx="509177" cy="50917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Total logo et symbole, sens, histoire, PNG, marque">
            <a:extLst>
              <a:ext uri="{FF2B5EF4-FFF2-40B4-BE49-F238E27FC236}">
                <a16:creationId xmlns:a16="http://schemas.microsoft.com/office/drawing/2014/main" id="{0524BB3C-6960-25C1-5CD2-B7261CC569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77708" y="3320946"/>
            <a:ext cx="731944" cy="54895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Louis Dreyfus Company recrute pour des postes de Senior Business Analyst,  Market data (Lyon, Auvergne-Rhône-Alpes, France) | LinkedIn">
            <a:extLst>
              <a:ext uri="{FF2B5EF4-FFF2-40B4-BE49-F238E27FC236}">
                <a16:creationId xmlns:a16="http://schemas.microsoft.com/office/drawing/2014/main" id="{DA235D8A-68E1-65D2-EFE9-28F39AD492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2324" y="3349985"/>
            <a:ext cx="513772" cy="513772"/>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Artelia">
            <a:extLst>
              <a:ext uri="{FF2B5EF4-FFF2-40B4-BE49-F238E27FC236}">
                <a16:creationId xmlns:a16="http://schemas.microsoft.com/office/drawing/2014/main" id="{B971CFAD-62F1-F0DB-12D2-77DAE9B1AD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3656" y="4162149"/>
            <a:ext cx="1095440" cy="358757"/>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Formation ASP.NET Core | Migration d'ASP.NET Core vers ASP.NET MVC">
            <a:extLst>
              <a:ext uri="{FF2B5EF4-FFF2-40B4-BE49-F238E27FC236}">
                <a16:creationId xmlns:a16="http://schemas.microsoft.com/office/drawing/2014/main" id="{8DD379A6-612D-B2EF-4EC1-BEEB4DCB73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0166" y="4847008"/>
            <a:ext cx="988283" cy="988283"/>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Soitec — Wikipédia">
            <a:extLst>
              <a:ext uri="{FF2B5EF4-FFF2-40B4-BE49-F238E27FC236}">
                <a16:creationId xmlns:a16="http://schemas.microsoft.com/office/drawing/2014/main" id="{702260A7-23DA-E665-520D-33E531FF2F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01374" y="4105238"/>
            <a:ext cx="1008278" cy="5137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zure DevOps Server Device CAL (Discounted) | Solidatech">
            <a:extLst>
              <a:ext uri="{FF2B5EF4-FFF2-40B4-BE49-F238E27FC236}">
                <a16:creationId xmlns:a16="http://schemas.microsoft.com/office/drawing/2014/main" id="{18D2F152-B41E-1220-87FE-8BE31DC45EA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73857" y="4400435"/>
            <a:ext cx="1775868" cy="2029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F60AAFB-AFF2-23F0-C42D-E781EE14FA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9462" y="5212148"/>
            <a:ext cx="1405017" cy="406138"/>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Vue.js — Wikipédia">
            <a:extLst>
              <a:ext uri="{FF2B5EF4-FFF2-40B4-BE49-F238E27FC236}">
                <a16:creationId xmlns:a16="http://schemas.microsoft.com/office/drawing/2014/main" id="{A924661C-1664-57DF-FD98-AB9703A5DB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0531" y="4884632"/>
            <a:ext cx="857289" cy="742927"/>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Angular — Wikipédia">
            <a:extLst>
              <a:ext uri="{FF2B5EF4-FFF2-40B4-BE49-F238E27FC236}">
                <a16:creationId xmlns:a16="http://schemas.microsoft.com/office/drawing/2014/main" id="{10525927-0B26-EF28-04C2-AD8C2597B0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65846" y="5606301"/>
            <a:ext cx="1215949" cy="1215949"/>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SQL Scripting Essentials Mon, Aug 8 9am-4pm PST - OJT.com">
            <a:extLst>
              <a:ext uri="{FF2B5EF4-FFF2-40B4-BE49-F238E27FC236}">
                <a16:creationId xmlns:a16="http://schemas.microsoft.com/office/drawing/2014/main" id="{77FEAF32-EF08-51DF-7C33-A183C9C841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53645" y="4928208"/>
            <a:ext cx="1425153" cy="748206"/>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RabbitMQ Monitoring Tools | RabbitMQ AIOps &amp; Observability">
            <a:extLst>
              <a:ext uri="{FF2B5EF4-FFF2-40B4-BE49-F238E27FC236}">
                <a16:creationId xmlns:a16="http://schemas.microsoft.com/office/drawing/2014/main" id="{01263424-EED1-1D4B-9C66-508B443708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4137" y="6016611"/>
            <a:ext cx="1110569" cy="625250"/>
          </a:xfrm>
          <a:prstGeom prst="rect">
            <a:avLst/>
          </a:prstGeom>
          <a:noFill/>
          <a:extLst>
            <a:ext uri="{909E8E84-426E-40DD-AFC4-6F175D3DCCD1}">
              <a14:hiddenFill xmlns:a14="http://schemas.microsoft.com/office/drawing/2010/main">
                <a:solidFill>
                  <a:srgbClr val="FFFFFF"/>
                </a:solidFill>
              </a14:hiddenFill>
            </a:ext>
          </a:extLst>
        </p:spPr>
      </p:pic>
      <p:sp>
        <p:nvSpPr>
          <p:cNvPr id="14" name="Accolade ouvrante 13">
            <a:extLst>
              <a:ext uri="{FF2B5EF4-FFF2-40B4-BE49-F238E27FC236}">
                <a16:creationId xmlns:a16="http://schemas.microsoft.com/office/drawing/2014/main" id="{35E56986-851C-51CC-DAC9-B4F3ED8C1636}"/>
              </a:ext>
            </a:extLst>
          </p:cNvPr>
          <p:cNvSpPr/>
          <p:nvPr/>
        </p:nvSpPr>
        <p:spPr>
          <a:xfrm>
            <a:off x="9294187" y="1805939"/>
            <a:ext cx="303805" cy="3536527"/>
          </a:xfrm>
          <a:prstGeom prst="leftBrace">
            <a:avLst/>
          </a:prstGeom>
          <a:noFill/>
          <a:ln w="28575">
            <a:solidFill>
              <a:schemeClr val="accent6">
                <a:lumMod val="2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15" name="ZoneTexte 14">
            <a:extLst>
              <a:ext uri="{FF2B5EF4-FFF2-40B4-BE49-F238E27FC236}">
                <a16:creationId xmlns:a16="http://schemas.microsoft.com/office/drawing/2014/main" id="{FD2BCBE4-E194-8AAD-194C-358453E49B9F}"/>
              </a:ext>
            </a:extLst>
          </p:cNvPr>
          <p:cNvSpPr txBox="1"/>
          <p:nvPr/>
        </p:nvSpPr>
        <p:spPr>
          <a:xfrm>
            <a:off x="8316411" y="1188755"/>
            <a:ext cx="3700126"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fr-FR" sz="2400" dirty="0"/>
              <a:t>Précédents jobs</a:t>
            </a:r>
          </a:p>
        </p:txBody>
      </p:sp>
      <p:pic>
        <p:nvPicPr>
          <p:cNvPr id="4132" name="Picture 36">
            <a:extLst>
              <a:ext uri="{FF2B5EF4-FFF2-40B4-BE49-F238E27FC236}">
                <a16:creationId xmlns:a16="http://schemas.microsoft.com/office/drawing/2014/main" id="{74E1DCE8-E4AA-3D24-84F7-0F9C13CB2DD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08278" y="5606301"/>
            <a:ext cx="983589" cy="983589"/>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68E37083-9503-82C3-E8B7-98EB20F70285}"/>
              </a:ext>
            </a:extLst>
          </p:cNvPr>
          <p:cNvSpPr txBox="1"/>
          <p:nvPr/>
        </p:nvSpPr>
        <p:spPr>
          <a:xfrm>
            <a:off x="330166" y="4133869"/>
            <a:ext cx="7553976"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fr-FR" sz="2400" dirty="0"/>
              <a:t>Coté tech</a:t>
            </a:r>
          </a:p>
        </p:txBody>
      </p:sp>
      <p:pic>
        <p:nvPicPr>
          <p:cNvPr id="4134" name="Picture 38" descr="Amazon Web Services — Wikipédia">
            <a:extLst>
              <a:ext uri="{FF2B5EF4-FFF2-40B4-BE49-F238E27FC236}">
                <a16:creationId xmlns:a16="http://schemas.microsoft.com/office/drawing/2014/main" id="{B268BB8C-0E11-C2F6-187A-57C7F9968CD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4634" y="5983732"/>
            <a:ext cx="1044259" cy="625250"/>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descr="La gestion de projet avec GitLab - TroisPointZéro - Agence digitale  ultra-réactive - Paris, Vichy, Vesoul">
            <a:extLst>
              <a:ext uri="{FF2B5EF4-FFF2-40B4-BE49-F238E27FC236}">
                <a16:creationId xmlns:a16="http://schemas.microsoft.com/office/drawing/2014/main" id="{E81F508F-E9D2-DAE1-1ABF-AC9F2024BEE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14013" y="6158903"/>
            <a:ext cx="1267847" cy="559801"/>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42" descr="Etudiez le fonctionnement d'Elasticsearch - Maîtrisez les bases de données  NoSQL - OpenClassrooms">
            <a:extLst>
              <a:ext uri="{FF2B5EF4-FFF2-40B4-BE49-F238E27FC236}">
                <a16:creationId xmlns:a16="http://schemas.microsoft.com/office/drawing/2014/main" id="{5D32998C-B09E-6DB7-6EF2-509B12C4103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69594" y="5054031"/>
            <a:ext cx="1405017" cy="731231"/>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C2062E07-7E05-B336-CC7C-13ED2705A5B8}"/>
              </a:ext>
            </a:extLst>
          </p:cNvPr>
          <p:cNvSpPr txBox="1"/>
          <p:nvPr/>
        </p:nvSpPr>
        <p:spPr>
          <a:xfrm>
            <a:off x="7597744" y="6217605"/>
            <a:ext cx="718667" cy="646331"/>
          </a:xfrm>
          <a:prstGeom prst="rect">
            <a:avLst/>
          </a:prstGeom>
          <a:noFill/>
        </p:spPr>
        <p:txBody>
          <a:bodyPr wrap="square" rtlCol="0">
            <a:spAutoFit/>
          </a:bodyPr>
          <a:lstStyle/>
          <a:p>
            <a:r>
              <a:rPr lang="fr-FR" dirty="0">
                <a:solidFill>
                  <a:schemeClr val="bg1">
                    <a:lumMod val="10000"/>
                  </a:schemeClr>
                </a:solidFill>
              </a:rPr>
              <a:t>…</a:t>
            </a:r>
          </a:p>
        </p:txBody>
      </p:sp>
      <p:pic>
        <p:nvPicPr>
          <p:cNvPr id="4140" name="Picture 44" descr="Node.js — Wikipédia">
            <a:extLst>
              <a:ext uri="{FF2B5EF4-FFF2-40B4-BE49-F238E27FC236}">
                <a16:creationId xmlns:a16="http://schemas.microsoft.com/office/drawing/2014/main" id="{C7BEE64E-DB9E-5B16-918F-95484EEB458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9954" y="5989066"/>
            <a:ext cx="1001590" cy="612611"/>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a:extLst>
              <a:ext uri="{FF2B5EF4-FFF2-40B4-BE49-F238E27FC236}">
                <a16:creationId xmlns:a16="http://schemas.microsoft.com/office/drawing/2014/main" id="{BB2DB269-6CC5-7055-3B0C-8A680116DAC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97592" y="6129974"/>
            <a:ext cx="1204229" cy="40295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23562981-1B8A-927C-F8F3-F78182D20531}"/>
              </a:ext>
            </a:extLst>
          </p:cNvPr>
          <p:cNvSpPr txBox="1"/>
          <p:nvPr/>
        </p:nvSpPr>
        <p:spPr>
          <a:xfrm>
            <a:off x="11362702" y="4444872"/>
            <a:ext cx="718667" cy="646331"/>
          </a:xfrm>
          <a:prstGeom prst="rect">
            <a:avLst/>
          </a:prstGeom>
          <a:noFill/>
        </p:spPr>
        <p:txBody>
          <a:bodyPr wrap="square" rtlCol="0">
            <a:spAutoFit/>
          </a:bodyPr>
          <a:lstStyle/>
          <a:p>
            <a:r>
              <a:rPr lang="fr-FR" dirty="0">
                <a:solidFill>
                  <a:schemeClr val="bg1">
                    <a:lumMod val="10000"/>
                  </a:schemeClr>
                </a:solidFill>
              </a:rPr>
              <a:t>…</a:t>
            </a:r>
          </a:p>
        </p:txBody>
      </p:sp>
      <p:pic>
        <p:nvPicPr>
          <p:cNvPr id="1026" name="Picture 2" descr="Michelin Logo et symbole, sens, histoire, PNG, marque">
            <a:extLst>
              <a:ext uri="{FF2B5EF4-FFF2-40B4-BE49-F238E27FC236}">
                <a16:creationId xmlns:a16="http://schemas.microsoft.com/office/drawing/2014/main" id="{94AD1E65-224A-E86F-B885-A57CAB5059E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53656" y="4534517"/>
            <a:ext cx="1142900"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411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D10D33-D09F-1FF4-846E-9705F2CB625D}"/>
              </a:ext>
            </a:extLst>
          </p:cNvPr>
          <p:cNvSpPr>
            <a:spLocks noGrp="1"/>
          </p:cNvSpPr>
          <p:nvPr>
            <p:ph type="title"/>
          </p:nvPr>
        </p:nvSpPr>
        <p:spPr/>
        <p:txBody>
          <a:bodyPr/>
          <a:lstStyle/>
          <a:p>
            <a:r>
              <a:rPr lang="fr-FR" dirty="0"/>
              <a:t>Les propriétés</a:t>
            </a:r>
          </a:p>
        </p:txBody>
      </p:sp>
      <p:sp>
        <p:nvSpPr>
          <p:cNvPr id="3" name="Espace réservé du contenu 2">
            <a:extLst>
              <a:ext uri="{FF2B5EF4-FFF2-40B4-BE49-F238E27FC236}">
                <a16:creationId xmlns:a16="http://schemas.microsoft.com/office/drawing/2014/main" id="{0910C3D7-B185-5FE0-EC44-F51FAB493DBF}"/>
              </a:ext>
            </a:extLst>
          </p:cNvPr>
          <p:cNvSpPr>
            <a:spLocks noGrp="1"/>
          </p:cNvSpPr>
          <p:nvPr>
            <p:ph idx="1"/>
          </p:nvPr>
        </p:nvSpPr>
        <p:spPr/>
        <p:txBody>
          <a:bodyPr/>
          <a:lstStyle/>
          <a:p>
            <a:r>
              <a:rPr lang="fr-FR" dirty="0"/>
              <a:t>Il est possible de mélanger les 2 </a:t>
            </a:r>
          </a:p>
        </p:txBody>
      </p:sp>
      <p:pic>
        <p:nvPicPr>
          <p:cNvPr id="7" name="Image 6">
            <a:extLst>
              <a:ext uri="{FF2B5EF4-FFF2-40B4-BE49-F238E27FC236}">
                <a16:creationId xmlns:a16="http://schemas.microsoft.com/office/drawing/2014/main" id="{100CE994-2627-7DC2-4582-75B14750E303}"/>
              </a:ext>
            </a:extLst>
          </p:cNvPr>
          <p:cNvPicPr>
            <a:picLocks noChangeAspect="1"/>
          </p:cNvPicPr>
          <p:nvPr/>
        </p:nvPicPr>
        <p:blipFill>
          <a:blip r:embed="rId2"/>
          <a:stretch>
            <a:fillRect/>
          </a:stretch>
        </p:blipFill>
        <p:spPr>
          <a:xfrm>
            <a:off x="1393967" y="2491490"/>
            <a:ext cx="6287377" cy="3381847"/>
          </a:xfrm>
          <a:prstGeom prst="rect">
            <a:avLst/>
          </a:prstGeom>
        </p:spPr>
      </p:pic>
    </p:spTree>
    <p:extLst>
      <p:ext uri="{BB962C8B-B14F-4D97-AF65-F5344CB8AC3E}">
        <p14:creationId xmlns:p14="http://schemas.microsoft.com/office/powerpoint/2010/main" val="65386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F912FC-1EF5-00D0-F454-4FB5BB34826F}"/>
              </a:ext>
            </a:extLst>
          </p:cNvPr>
          <p:cNvSpPr>
            <a:spLocks noGrp="1"/>
          </p:cNvSpPr>
          <p:nvPr>
            <p:ph type="title"/>
          </p:nvPr>
        </p:nvSpPr>
        <p:spPr/>
        <p:txBody>
          <a:bodyPr/>
          <a:lstStyle/>
          <a:p>
            <a:r>
              <a:rPr lang="fr-FR" dirty="0"/>
              <a:t>Les propriétés jointes</a:t>
            </a:r>
          </a:p>
        </p:txBody>
      </p:sp>
      <p:sp>
        <p:nvSpPr>
          <p:cNvPr id="3" name="Espace réservé du contenu 2">
            <a:extLst>
              <a:ext uri="{FF2B5EF4-FFF2-40B4-BE49-F238E27FC236}">
                <a16:creationId xmlns:a16="http://schemas.microsoft.com/office/drawing/2014/main" id="{8A692A7A-1925-0FC3-6DEC-8C810FB1E874}"/>
              </a:ext>
            </a:extLst>
          </p:cNvPr>
          <p:cNvSpPr>
            <a:spLocks noGrp="1"/>
          </p:cNvSpPr>
          <p:nvPr>
            <p:ph idx="1"/>
          </p:nvPr>
        </p:nvSpPr>
        <p:spPr>
          <a:xfrm>
            <a:off x="747126" y="1377950"/>
            <a:ext cx="5348874" cy="4351338"/>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Dans la balise de chaque enfant du</a:t>
            </a:r>
            <a:r>
              <a:rPr lang="fr-FR" altLang="fr-FR" sz="2400" dirty="0">
                <a:solidFill>
                  <a:srgbClr val="161616"/>
                </a:solidFill>
                <a:latin typeface="Segoe UI" panose="020B0502040204020203" pitchFamily="34" charset="0"/>
                <a:cs typeface="Segoe UI" panose="020B0502040204020203" pitchFamily="34" charset="0"/>
              </a:rPr>
              <a:t> </a:t>
            </a:r>
            <a:r>
              <a:rPr lang="fr-FR" altLang="fr-FR" sz="2400" dirty="0" err="1">
                <a:solidFill>
                  <a:srgbClr val="161616"/>
                </a:solidFill>
                <a:latin typeface="Segoe UI" panose="020B0502040204020203" pitchFamily="34" charset="0"/>
                <a:cs typeface="Segoe UI" panose="020B0502040204020203" pitchFamily="34" charset="0"/>
              </a:rPr>
              <a:t>Grid</a:t>
            </a:r>
            <a:r>
              <a:rPr lang="fr-FR" altLang="fr-FR" sz="2400" dirty="0">
                <a:solidFill>
                  <a:srgbClr val="161616"/>
                </a:solidFill>
                <a:latin typeface="Segoe UI" panose="020B0502040204020203" pitchFamily="34" charset="0"/>
                <a:cs typeface="Segoe UI" panose="020B0502040204020203" pitchFamily="34" charset="0"/>
              </a:rPr>
              <a:t> , vous spécifiez la ligne et la colonne de cet enfant à l’aide </a:t>
            </a:r>
            <a:r>
              <a:rPr lang="fr-FR" altLang="fr-FR" sz="2400" dirty="0" err="1">
                <a:solidFill>
                  <a:srgbClr val="161616"/>
                </a:solidFill>
                <a:latin typeface="Segoe UI" panose="020B0502040204020203" pitchFamily="34" charset="0"/>
                <a:cs typeface="Segoe UI" panose="020B0502040204020203" pitchFamily="34" charset="0"/>
              </a:rPr>
              <a:t>Grid.Row</a:t>
            </a:r>
            <a:r>
              <a:rPr lang="fr-FR" altLang="fr-FR" sz="2400" dirty="0">
                <a:solidFill>
                  <a:srgbClr val="161616"/>
                </a:solidFill>
                <a:latin typeface="Segoe UI" panose="020B0502040204020203" pitchFamily="34" charset="0"/>
                <a:cs typeface="Segoe UI" panose="020B0502040204020203" pitchFamily="34" charset="0"/>
              </a:rPr>
              <a:t> des attributs et </a:t>
            </a:r>
            <a:r>
              <a:rPr lang="fr-FR" altLang="fr-FR" sz="2400" dirty="0" err="1">
                <a:solidFill>
                  <a:srgbClr val="161616"/>
                </a:solidFill>
                <a:latin typeface="Segoe UI" panose="020B0502040204020203" pitchFamily="34" charset="0"/>
                <a:cs typeface="Segoe UI" panose="020B0502040204020203" pitchFamily="34" charset="0"/>
              </a:rPr>
              <a:t>Grid.Column</a:t>
            </a:r>
            <a:r>
              <a:rPr lang="fr-FR" altLang="fr-FR" sz="2400" dirty="0">
                <a:solidFill>
                  <a:srgbClr val="161616"/>
                </a:solidFill>
                <a:latin typeface="Segoe UI" panose="020B0502040204020203" pitchFamily="34" charset="0"/>
                <a:cs typeface="Segoe UI" panose="020B0502040204020203" pitchFamily="34" charset="0"/>
              </a:rPr>
              <a:t> , qui ont des valeurs par défaut de 0. Vous pouvez également indiquer si un enfant s’étend sur plusieurs lignes ou colonnes avec les </a:t>
            </a:r>
            <a:r>
              <a:rPr lang="fr-FR" altLang="fr-FR" sz="2400" dirty="0" err="1">
                <a:solidFill>
                  <a:srgbClr val="161616"/>
                </a:solidFill>
                <a:latin typeface="Segoe UI" panose="020B0502040204020203" pitchFamily="34" charset="0"/>
                <a:cs typeface="Segoe UI" panose="020B0502040204020203" pitchFamily="34" charset="0"/>
              </a:rPr>
              <a:t>Grid.RowSpan</a:t>
            </a:r>
            <a:r>
              <a:rPr lang="fr-FR" altLang="fr-FR" sz="2400" dirty="0">
                <a:solidFill>
                  <a:srgbClr val="161616"/>
                </a:solidFill>
                <a:latin typeface="Segoe UI" panose="020B0502040204020203" pitchFamily="34" charset="0"/>
                <a:cs typeface="Segoe UI" panose="020B0502040204020203" pitchFamily="34" charset="0"/>
              </a:rPr>
              <a:t> attributs et </a:t>
            </a:r>
            <a:r>
              <a:rPr lang="fr-FR" altLang="fr-FR" sz="2400" dirty="0" err="1">
                <a:solidFill>
                  <a:srgbClr val="161616"/>
                </a:solidFill>
                <a:latin typeface="Segoe UI" panose="020B0502040204020203" pitchFamily="34" charset="0"/>
                <a:cs typeface="Segoe UI" panose="020B0502040204020203" pitchFamily="34" charset="0"/>
              </a:rPr>
              <a:t>Grid.ColumnSpan</a:t>
            </a:r>
            <a:r>
              <a:rPr lang="fr-FR" altLang="fr-FR" sz="2400" dirty="0">
                <a:solidFill>
                  <a:srgbClr val="161616"/>
                </a:solidFill>
                <a:latin typeface="Segoe UI" panose="020B0502040204020203" pitchFamily="34" charset="0"/>
                <a:cs typeface="Segoe UI" panose="020B0502040204020203" pitchFamily="34" charset="0"/>
              </a:rPr>
              <a:t> , par défaut, </a:t>
            </a:r>
            <a:r>
              <a:rPr kumimoji="0" lang="fr-FR" altLang="fr-FR" sz="24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1.</a:t>
            </a:r>
            <a:r>
              <a:rPr kumimoji="0" lang="fr-FR" altLang="fr-FR" sz="7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5" name="Image 4">
            <a:extLst>
              <a:ext uri="{FF2B5EF4-FFF2-40B4-BE49-F238E27FC236}">
                <a16:creationId xmlns:a16="http://schemas.microsoft.com/office/drawing/2014/main" id="{95BFC6B2-B186-3AC0-81D2-3086AA1611D9}"/>
              </a:ext>
            </a:extLst>
          </p:cNvPr>
          <p:cNvPicPr>
            <a:picLocks noChangeAspect="1"/>
          </p:cNvPicPr>
          <p:nvPr/>
        </p:nvPicPr>
        <p:blipFill>
          <a:blip r:embed="rId2"/>
          <a:stretch>
            <a:fillRect/>
          </a:stretch>
        </p:blipFill>
        <p:spPr>
          <a:xfrm>
            <a:off x="6096000" y="1069414"/>
            <a:ext cx="5348874" cy="4968410"/>
          </a:xfrm>
          <a:prstGeom prst="rect">
            <a:avLst/>
          </a:prstGeom>
        </p:spPr>
      </p:pic>
    </p:spTree>
    <p:extLst>
      <p:ext uri="{BB962C8B-B14F-4D97-AF65-F5344CB8AC3E}">
        <p14:creationId xmlns:p14="http://schemas.microsoft.com/office/powerpoint/2010/main" val="3199367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A3440E-BED6-ED3C-21F9-2CFAA14286AA}"/>
              </a:ext>
            </a:extLst>
          </p:cNvPr>
          <p:cNvSpPr>
            <a:spLocks noGrp="1"/>
          </p:cNvSpPr>
          <p:nvPr>
            <p:ph type="title"/>
          </p:nvPr>
        </p:nvSpPr>
        <p:spPr/>
        <p:txBody>
          <a:bodyPr/>
          <a:lstStyle/>
          <a:p>
            <a:r>
              <a:rPr lang="fr-FR" dirty="0"/>
              <a:t>Différences de plateforme</a:t>
            </a:r>
          </a:p>
        </p:txBody>
      </p:sp>
      <p:sp>
        <p:nvSpPr>
          <p:cNvPr id="3" name="Espace réservé du contenu 2">
            <a:extLst>
              <a:ext uri="{FF2B5EF4-FFF2-40B4-BE49-F238E27FC236}">
                <a16:creationId xmlns:a16="http://schemas.microsoft.com/office/drawing/2014/main" id="{D079B40D-6225-6F93-BEA5-F3A4E3F807E5}"/>
              </a:ext>
            </a:extLst>
          </p:cNvPr>
          <p:cNvSpPr>
            <a:spLocks noGrp="1"/>
          </p:cNvSpPr>
          <p:nvPr>
            <p:ph idx="1"/>
          </p:nvPr>
        </p:nvSpPr>
        <p:spPr>
          <a:xfrm>
            <a:off x="838199" y="1825625"/>
            <a:ext cx="4667251" cy="4351338"/>
          </a:xfrm>
        </p:spPr>
        <p:txBody>
          <a:bodyPr/>
          <a:lstStyle/>
          <a:p>
            <a:r>
              <a:rPr kumimoji="0" lang="fr-FR" altLang="fr-FR" sz="2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Les applications .NET MAUI peuvent personnaliser l’apparence de l’interface utilisateur par plateforme. Cela peut être effectué en XAML à l’aide des </a:t>
            </a:r>
            <a:r>
              <a:rPr kumimoji="0" lang="fr-FR" altLang="fr-FR" sz="1600" b="0" i="0" u="none" strike="noStrike" cap="none" normalizeH="0" baseline="0" dirty="0" err="1">
                <a:ln>
                  <a:noFill/>
                </a:ln>
                <a:solidFill>
                  <a:srgbClr val="161616"/>
                </a:solidFill>
                <a:effectLst/>
                <a:latin typeface="SFMono-Regular"/>
              </a:rPr>
              <a:t>OnPlatform</a:t>
            </a:r>
            <a:r>
              <a:rPr kumimoji="0" lang="fr-FR" altLang="fr-FR" sz="2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classes et </a:t>
            </a:r>
            <a:r>
              <a:rPr kumimoji="0" lang="fr-FR" altLang="fr-FR" sz="1600" b="0" i="0" u="none" strike="noStrike" cap="none" normalizeH="0" baseline="0" dirty="0">
                <a:ln>
                  <a:noFill/>
                </a:ln>
                <a:solidFill>
                  <a:srgbClr val="161616"/>
                </a:solidFill>
                <a:effectLst/>
                <a:latin typeface="SFMono-Regular"/>
              </a:rPr>
              <a:t>On</a:t>
            </a:r>
            <a:r>
              <a:rPr kumimoji="0" lang="fr-FR" altLang="fr-FR" sz="2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r>
              <a:rPr kumimoji="0" lang="fr-FR" altLang="fr-FR" sz="8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a:p>
            <a:pPr marL="0" indent="0">
              <a:buNone/>
            </a:pPr>
            <a:r>
              <a:rPr lang="fr-FR" dirty="0"/>
              <a:t> </a:t>
            </a:r>
          </a:p>
        </p:txBody>
      </p:sp>
      <p:pic>
        <p:nvPicPr>
          <p:cNvPr id="7" name="Image 6">
            <a:extLst>
              <a:ext uri="{FF2B5EF4-FFF2-40B4-BE49-F238E27FC236}">
                <a16:creationId xmlns:a16="http://schemas.microsoft.com/office/drawing/2014/main" id="{2BEF2CA4-2F63-4E45-7844-FD2E16C6A6DF}"/>
              </a:ext>
            </a:extLst>
          </p:cNvPr>
          <p:cNvPicPr>
            <a:picLocks noChangeAspect="1"/>
          </p:cNvPicPr>
          <p:nvPr/>
        </p:nvPicPr>
        <p:blipFill>
          <a:blip r:embed="rId2"/>
          <a:stretch>
            <a:fillRect/>
          </a:stretch>
        </p:blipFill>
        <p:spPr>
          <a:xfrm>
            <a:off x="5733267" y="2747814"/>
            <a:ext cx="5620534" cy="2124371"/>
          </a:xfrm>
          <a:prstGeom prst="rect">
            <a:avLst/>
          </a:prstGeom>
        </p:spPr>
      </p:pic>
    </p:spTree>
    <p:extLst>
      <p:ext uri="{BB962C8B-B14F-4D97-AF65-F5344CB8AC3E}">
        <p14:creationId xmlns:p14="http://schemas.microsoft.com/office/powerpoint/2010/main" val="3568360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0EBD43-AB3A-2293-4068-E45AD4948AF9}"/>
              </a:ext>
            </a:extLst>
          </p:cNvPr>
          <p:cNvSpPr>
            <a:spLocks noGrp="1"/>
          </p:cNvSpPr>
          <p:nvPr>
            <p:ph type="title"/>
          </p:nvPr>
        </p:nvSpPr>
        <p:spPr/>
        <p:txBody>
          <a:bodyPr/>
          <a:lstStyle/>
          <a:p>
            <a:r>
              <a:rPr lang="fr-FR" dirty="0"/>
              <a:t>Practice : Découverte du positionnement et des contrôles</a:t>
            </a:r>
          </a:p>
        </p:txBody>
      </p:sp>
      <p:sp>
        <p:nvSpPr>
          <p:cNvPr id="3" name="Espace réservé du contenu 2">
            <a:extLst>
              <a:ext uri="{FF2B5EF4-FFF2-40B4-BE49-F238E27FC236}">
                <a16:creationId xmlns:a16="http://schemas.microsoft.com/office/drawing/2014/main" id="{ADC4E570-AB3A-2C89-983B-820281C8E34A}"/>
              </a:ext>
            </a:extLst>
          </p:cNvPr>
          <p:cNvSpPr>
            <a:spLocks noGrp="1"/>
          </p:cNvSpPr>
          <p:nvPr>
            <p:ph idx="1"/>
          </p:nvPr>
        </p:nvSpPr>
        <p:spPr>
          <a:xfrm>
            <a:off x="838199" y="1825625"/>
            <a:ext cx="6702381" cy="4351338"/>
          </a:xfrm>
        </p:spPr>
        <p:txBody>
          <a:bodyPr/>
          <a:lstStyle/>
          <a:p>
            <a:r>
              <a:rPr lang="fr-FR" dirty="0"/>
              <a:t>Reproduire l’IHM suivant avec un « </a:t>
            </a:r>
            <a:r>
              <a:rPr lang="fr-FR" dirty="0" err="1"/>
              <a:t>Grid</a:t>
            </a:r>
            <a:r>
              <a:rPr lang="fr-FR" dirty="0"/>
              <a:t> » et des « </a:t>
            </a:r>
            <a:r>
              <a:rPr lang="fr-FR" dirty="0" err="1"/>
              <a:t>Cell</a:t>
            </a:r>
            <a:r>
              <a:rPr lang="fr-FR" dirty="0"/>
              <a:t> »</a:t>
            </a:r>
          </a:p>
        </p:txBody>
      </p:sp>
      <p:pic>
        <p:nvPicPr>
          <p:cNvPr id="12290" name="Picture 2" descr="Disposition .NET MAUI Grid.">
            <a:extLst>
              <a:ext uri="{FF2B5EF4-FFF2-40B4-BE49-F238E27FC236}">
                <a16:creationId xmlns:a16="http://schemas.microsoft.com/office/drawing/2014/main" id="{48511E3E-B812-D797-CC57-2D407794D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1025" y="1666874"/>
            <a:ext cx="3410403" cy="485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51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XAML markup extensions</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endParaRPr lang="fr-FR">
              <a:solidFill>
                <a:schemeClr val="tx2"/>
              </a:solidFill>
            </a:endParaRPr>
          </a:p>
        </p:txBody>
      </p:sp>
    </p:spTree>
    <p:extLst>
      <p:ext uri="{BB962C8B-B14F-4D97-AF65-F5344CB8AC3E}">
        <p14:creationId xmlns:p14="http://schemas.microsoft.com/office/powerpoint/2010/main" val="1742250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56EC8-E298-5A2D-85A0-FA1B0C05C18A}"/>
              </a:ext>
            </a:extLst>
          </p:cNvPr>
          <p:cNvSpPr>
            <a:spLocks noGrp="1"/>
          </p:cNvSpPr>
          <p:nvPr>
            <p:ph type="title"/>
          </p:nvPr>
        </p:nvSpPr>
        <p:spPr/>
        <p:txBody>
          <a:bodyPr/>
          <a:lstStyle/>
          <a:p>
            <a:r>
              <a:rPr lang="fr-FR" dirty="0" err="1"/>
              <a:t>Shared</a:t>
            </a:r>
            <a:r>
              <a:rPr lang="fr-FR" dirty="0"/>
              <a:t> </a:t>
            </a:r>
            <a:r>
              <a:rPr lang="fr-FR" dirty="0" err="1"/>
              <a:t>resources</a:t>
            </a:r>
            <a:endParaRPr lang="fr-FR" dirty="0"/>
          </a:p>
        </p:txBody>
      </p:sp>
      <p:sp>
        <p:nvSpPr>
          <p:cNvPr id="3" name="Espace réservé du contenu 2">
            <a:extLst>
              <a:ext uri="{FF2B5EF4-FFF2-40B4-BE49-F238E27FC236}">
                <a16:creationId xmlns:a16="http://schemas.microsoft.com/office/drawing/2014/main" id="{6A4C01F3-80F8-C8DF-97A0-4332DBC3403A}"/>
              </a:ext>
            </a:extLst>
          </p:cNvPr>
          <p:cNvSpPr>
            <a:spLocks noGrp="1"/>
          </p:cNvSpPr>
          <p:nvPr>
            <p:ph idx="1"/>
          </p:nvPr>
        </p:nvSpPr>
        <p:spPr>
          <a:xfrm>
            <a:off x="838199" y="1825625"/>
            <a:ext cx="10953751" cy="4351338"/>
          </a:xfrm>
        </p:spPr>
        <p:txBody>
          <a:bodyPr/>
          <a:lstStyle/>
          <a:p>
            <a:r>
              <a:rPr lang="fr-FR" dirty="0"/>
              <a:t>Permet de créer un dictionnaire de ressource partagé dans la page :</a:t>
            </a:r>
          </a:p>
        </p:txBody>
      </p:sp>
      <p:pic>
        <p:nvPicPr>
          <p:cNvPr id="5" name="Image 4">
            <a:extLst>
              <a:ext uri="{FF2B5EF4-FFF2-40B4-BE49-F238E27FC236}">
                <a16:creationId xmlns:a16="http://schemas.microsoft.com/office/drawing/2014/main" id="{E99319F9-EECE-888B-1D01-2612AFA2DFBE}"/>
              </a:ext>
            </a:extLst>
          </p:cNvPr>
          <p:cNvPicPr>
            <a:picLocks noChangeAspect="1"/>
          </p:cNvPicPr>
          <p:nvPr/>
        </p:nvPicPr>
        <p:blipFill>
          <a:blip r:embed="rId2"/>
          <a:stretch>
            <a:fillRect/>
          </a:stretch>
        </p:blipFill>
        <p:spPr>
          <a:xfrm>
            <a:off x="1052121" y="2800976"/>
            <a:ext cx="5611008" cy="2400635"/>
          </a:xfrm>
          <a:prstGeom prst="rect">
            <a:avLst/>
          </a:prstGeom>
        </p:spPr>
      </p:pic>
      <p:pic>
        <p:nvPicPr>
          <p:cNvPr id="7" name="Image 6">
            <a:extLst>
              <a:ext uri="{FF2B5EF4-FFF2-40B4-BE49-F238E27FC236}">
                <a16:creationId xmlns:a16="http://schemas.microsoft.com/office/drawing/2014/main" id="{6B914237-70A9-5CC0-68D3-9E99EE21B1FD}"/>
              </a:ext>
            </a:extLst>
          </p:cNvPr>
          <p:cNvPicPr>
            <a:picLocks noChangeAspect="1"/>
          </p:cNvPicPr>
          <p:nvPr/>
        </p:nvPicPr>
        <p:blipFill>
          <a:blip r:embed="rId3"/>
          <a:stretch>
            <a:fillRect/>
          </a:stretch>
        </p:blipFill>
        <p:spPr>
          <a:xfrm>
            <a:off x="6965275" y="3105043"/>
            <a:ext cx="4344006" cy="1524213"/>
          </a:xfrm>
          <a:prstGeom prst="rect">
            <a:avLst/>
          </a:prstGeom>
        </p:spPr>
      </p:pic>
    </p:spTree>
    <p:extLst>
      <p:ext uri="{BB962C8B-B14F-4D97-AF65-F5344CB8AC3E}">
        <p14:creationId xmlns:p14="http://schemas.microsoft.com/office/powerpoint/2010/main" val="925786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F8F16-56C4-9689-80FA-25069F94A69B}"/>
              </a:ext>
            </a:extLst>
          </p:cNvPr>
          <p:cNvSpPr>
            <a:spLocks noGrp="1"/>
          </p:cNvSpPr>
          <p:nvPr>
            <p:ph type="title"/>
          </p:nvPr>
        </p:nvSpPr>
        <p:spPr/>
        <p:txBody>
          <a:bodyPr/>
          <a:lstStyle/>
          <a:p>
            <a:r>
              <a:rPr lang="fr-FR" dirty="0" err="1"/>
              <a:t>Shared</a:t>
            </a:r>
            <a:r>
              <a:rPr lang="fr-FR" dirty="0"/>
              <a:t> </a:t>
            </a:r>
            <a:r>
              <a:rPr lang="fr-FR" dirty="0" err="1"/>
              <a:t>resources</a:t>
            </a:r>
            <a:endParaRPr lang="fr-FR" dirty="0"/>
          </a:p>
        </p:txBody>
      </p:sp>
      <p:sp>
        <p:nvSpPr>
          <p:cNvPr id="3" name="Espace réservé du contenu 2">
            <a:extLst>
              <a:ext uri="{FF2B5EF4-FFF2-40B4-BE49-F238E27FC236}">
                <a16:creationId xmlns:a16="http://schemas.microsoft.com/office/drawing/2014/main" id="{FE57759B-F317-3707-12A0-C3EA95F2C38A}"/>
              </a:ext>
            </a:extLst>
          </p:cNvPr>
          <p:cNvSpPr>
            <a:spLocks noGrp="1"/>
          </p:cNvSpPr>
          <p:nvPr>
            <p:ph idx="1"/>
          </p:nvPr>
        </p:nvSpPr>
        <p:spPr/>
        <p:txBody>
          <a:bodyPr/>
          <a:lstStyle/>
          <a:p>
            <a:r>
              <a:rPr lang="fr-FR" dirty="0"/>
              <a:t>On peut tout mettre dans les ressources même des variables : </a:t>
            </a:r>
          </a:p>
          <a:p>
            <a:endParaRPr lang="fr-FR" dirty="0"/>
          </a:p>
        </p:txBody>
      </p:sp>
      <p:pic>
        <p:nvPicPr>
          <p:cNvPr id="5" name="Image 4">
            <a:extLst>
              <a:ext uri="{FF2B5EF4-FFF2-40B4-BE49-F238E27FC236}">
                <a16:creationId xmlns:a16="http://schemas.microsoft.com/office/drawing/2014/main" id="{679EC1F8-DA07-4CF0-994B-30BFC5E1E124}"/>
              </a:ext>
            </a:extLst>
          </p:cNvPr>
          <p:cNvPicPr>
            <a:picLocks noChangeAspect="1"/>
          </p:cNvPicPr>
          <p:nvPr/>
        </p:nvPicPr>
        <p:blipFill>
          <a:blip r:embed="rId2"/>
          <a:stretch>
            <a:fillRect/>
          </a:stretch>
        </p:blipFill>
        <p:spPr>
          <a:xfrm>
            <a:off x="1071272" y="2743080"/>
            <a:ext cx="4163006" cy="1714739"/>
          </a:xfrm>
          <a:prstGeom prst="rect">
            <a:avLst/>
          </a:prstGeom>
        </p:spPr>
      </p:pic>
      <p:pic>
        <p:nvPicPr>
          <p:cNvPr id="7" name="Image 6">
            <a:extLst>
              <a:ext uri="{FF2B5EF4-FFF2-40B4-BE49-F238E27FC236}">
                <a16:creationId xmlns:a16="http://schemas.microsoft.com/office/drawing/2014/main" id="{AD4D369A-8E1D-985F-4E3B-21DD965038FD}"/>
              </a:ext>
            </a:extLst>
          </p:cNvPr>
          <p:cNvPicPr>
            <a:picLocks noChangeAspect="1"/>
          </p:cNvPicPr>
          <p:nvPr/>
        </p:nvPicPr>
        <p:blipFill>
          <a:blip r:embed="rId3"/>
          <a:stretch>
            <a:fillRect/>
          </a:stretch>
        </p:blipFill>
        <p:spPr>
          <a:xfrm>
            <a:off x="5919497" y="2743079"/>
            <a:ext cx="5167868" cy="1714739"/>
          </a:xfrm>
          <a:prstGeom prst="rect">
            <a:avLst/>
          </a:prstGeom>
        </p:spPr>
      </p:pic>
    </p:spTree>
    <p:extLst>
      <p:ext uri="{BB962C8B-B14F-4D97-AF65-F5344CB8AC3E}">
        <p14:creationId xmlns:p14="http://schemas.microsoft.com/office/powerpoint/2010/main" val="73088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La liaison des données</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r>
              <a:rPr lang="fr-FR" dirty="0">
                <a:solidFill>
                  <a:schemeClr val="tx2"/>
                </a:solidFill>
              </a:rPr>
              <a:t>Le binding !</a:t>
            </a:r>
          </a:p>
        </p:txBody>
      </p:sp>
    </p:spTree>
    <p:extLst>
      <p:ext uri="{BB962C8B-B14F-4D97-AF65-F5344CB8AC3E}">
        <p14:creationId xmlns:p14="http://schemas.microsoft.com/office/powerpoint/2010/main" val="305673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632CD-5723-1A02-C7A2-938348F760B5}"/>
              </a:ext>
            </a:extLst>
          </p:cNvPr>
          <p:cNvSpPr>
            <a:spLocks noGrp="1"/>
          </p:cNvSpPr>
          <p:nvPr>
            <p:ph type="title"/>
          </p:nvPr>
        </p:nvSpPr>
        <p:spPr/>
        <p:txBody>
          <a:bodyPr/>
          <a:lstStyle/>
          <a:p>
            <a:r>
              <a:rPr lang="fr-FR" dirty="0"/>
              <a:t>Liaisons de données</a:t>
            </a:r>
          </a:p>
        </p:txBody>
      </p:sp>
      <p:sp>
        <p:nvSpPr>
          <p:cNvPr id="3" name="Espace réservé du contenu 2">
            <a:extLst>
              <a:ext uri="{FF2B5EF4-FFF2-40B4-BE49-F238E27FC236}">
                <a16:creationId xmlns:a16="http://schemas.microsoft.com/office/drawing/2014/main" id="{386477C6-FFBC-962E-F959-ED3371734482}"/>
              </a:ext>
            </a:extLst>
          </p:cNvPr>
          <p:cNvSpPr>
            <a:spLocks noGrp="1"/>
          </p:cNvSpPr>
          <p:nvPr>
            <p:ph idx="1"/>
          </p:nvPr>
        </p:nvSpPr>
        <p:spPr/>
        <p:txBody>
          <a:bodyPr/>
          <a:lstStyle/>
          <a:p>
            <a:endParaRPr lang="fr-FR" dirty="0"/>
          </a:p>
          <a:p>
            <a:r>
              <a:rPr lang="fr-FR" dirty="0"/>
              <a:t>La </a:t>
            </a:r>
            <a:r>
              <a:rPr lang="fr-FR" dirty="0" err="1"/>
              <a:t>BindingContext</a:t>
            </a:r>
            <a:r>
              <a:rPr lang="fr-FR" dirty="0"/>
              <a:t> propriété de l’objet cible doit être définie sur l’objet source,</a:t>
            </a:r>
          </a:p>
          <a:p>
            <a:endParaRPr lang="fr-FR" dirty="0"/>
          </a:p>
          <a:p>
            <a:r>
              <a:rPr lang="fr-FR" dirty="0"/>
              <a:t>La </a:t>
            </a:r>
            <a:r>
              <a:rPr lang="fr-FR" dirty="0" err="1"/>
              <a:t>SetBinding</a:t>
            </a:r>
            <a:r>
              <a:rPr lang="fr-FR" dirty="0"/>
              <a:t> méthode (souvent utilisée conjointement avec la Binding classe) doit être appelée sur l’objet cible pour lier une propriété de cet objet à une propriété de l’objet source.</a:t>
            </a:r>
          </a:p>
        </p:txBody>
      </p:sp>
    </p:spTree>
    <p:extLst>
      <p:ext uri="{BB962C8B-B14F-4D97-AF65-F5344CB8AC3E}">
        <p14:creationId xmlns:p14="http://schemas.microsoft.com/office/powerpoint/2010/main" val="2958198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21639-30EB-3521-8158-A8079FFA0155}"/>
              </a:ext>
            </a:extLst>
          </p:cNvPr>
          <p:cNvSpPr>
            <a:spLocks noGrp="1"/>
          </p:cNvSpPr>
          <p:nvPr>
            <p:ph type="title"/>
          </p:nvPr>
        </p:nvSpPr>
        <p:spPr/>
        <p:txBody>
          <a:bodyPr/>
          <a:lstStyle/>
          <a:p>
            <a:r>
              <a:rPr lang="fr-FR" dirty="0"/>
              <a:t>Liaisons d’affichage à affichage</a:t>
            </a:r>
          </a:p>
        </p:txBody>
      </p:sp>
      <p:sp>
        <p:nvSpPr>
          <p:cNvPr id="3" name="Espace réservé du contenu 2">
            <a:extLst>
              <a:ext uri="{FF2B5EF4-FFF2-40B4-BE49-F238E27FC236}">
                <a16:creationId xmlns:a16="http://schemas.microsoft.com/office/drawing/2014/main" id="{4A7A989D-F79C-1996-BFAD-5C258A172E9A}"/>
              </a:ext>
            </a:extLst>
          </p:cNvPr>
          <p:cNvSpPr>
            <a:spLocks noGrp="1"/>
          </p:cNvSpPr>
          <p:nvPr>
            <p:ph idx="1"/>
          </p:nvPr>
        </p:nvSpPr>
        <p:spPr>
          <a:xfrm>
            <a:off x="838199" y="1825625"/>
            <a:ext cx="4400551" cy="4351338"/>
          </a:xfrm>
        </p:spPr>
        <p:txBody>
          <a:bodyPr/>
          <a:lstStyle/>
          <a:p>
            <a:r>
              <a:rPr lang="fr-FR" dirty="0"/>
              <a:t>Vous pouvez définir des liaisons de données pour lier les propriétés de deux vues sur la même page. Dans ce cas, vous définissez le </a:t>
            </a:r>
            <a:r>
              <a:rPr lang="fr-FR" dirty="0" err="1"/>
              <a:t>BindingContext</a:t>
            </a:r>
            <a:r>
              <a:rPr lang="fr-FR" dirty="0"/>
              <a:t> de l’objet cible à l’aide de l’extension de x:Reference balisage.</a:t>
            </a:r>
          </a:p>
          <a:p>
            <a:endParaRPr lang="fr-FR" dirty="0"/>
          </a:p>
        </p:txBody>
      </p:sp>
      <p:pic>
        <p:nvPicPr>
          <p:cNvPr id="10" name="Image 9">
            <a:extLst>
              <a:ext uri="{FF2B5EF4-FFF2-40B4-BE49-F238E27FC236}">
                <a16:creationId xmlns:a16="http://schemas.microsoft.com/office/drawing/2014/main" id="{D4C01DFB-81EF-2F23-35E3-74EC75F5E825}"/>
              </a:ext>
            </a:extLst>
          </p:cNvPr>
          <p:cNvPicPr>
            <a:picLocks noChangeAspect="1"/>
          </p:cNvPicPr>
          <p:nvPr/>
        </p:nvPicPr>
        <p:blipFill>
          <a:blip r:embed="rId2"/>
          <a:stretch>
            <a:fillRect/>
          </a:stretch>
        </p:blipFill>
        <p:spPr>
          <a:xfrm>
            <a:off x="5238750" y="1695149"/>
            <a:ext cx="6230219" cy="4305901"/>
          </a:xfrm>
          <a:prstGeom prst="rect">
            <a:avLst/>
          </a:prstGeom>
        </p:spPr>
      </p:pic>
    </p:spTree>
    <p:extLst>
      <p:ext uri="{BB962C8B-B14F-4D97-AF65-F5344CB8AC3E}">
        <p14:creationId xmlns:p14="http://schemas.microsoft.com/office/powerpoint/2010/main" val="38368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78C93B-5FF7-3159-C205-9F8B15B4AD46}"/>
              </a:ext>
            </a:extLst>
          </p:cNvPr>
          <p:cNvSpPr>
            <a:spLocks noGrp="1"/>
          </p:cNvSpPr>
          <p:nvPr>
            <p:ph type="title"/>
          </p:nvPr>
        </p:nvSpPr>
        <p:spPr/>
        <p:txBody>
          <a:bodyPr/>
          <a:lstStyle/>
          <a:p>
            <a:r>
              <a:rPr lang="fr-FR"/>
              <a:t>Sommaire</a:t>
            </a:r>
          </a:p>
        </p:txBody>
      </p:sp>
      <p:sp>
        <p:nvSpPr>
          <p:cNvPr id="5" name="Espace réservé du contenu 4">
            <a:extLst>
              <a:ext uri="{FF2B5EF4-FFF2-40B4-BE49-F238E27FC236}">
                <a16:creationId xmlns:a16="http://schemas.microsoft.com/office/drawing/2014/main" id="{5B764E43-6EA0-D7E7-3019-950EA15F44E8}"/>
              </a:ext>
            </a:extLst>
          </p:cNvPr>
          <p:cNvSpPr>
            <a:spLocks noGrp="1"/>
          </p:cNvSpPr>
          <p:nvPr>
            <p:ph idx="1"/>
          </p:nvPr>
        </p:nvSpPr>
        <p:spPr/>
        <p:txBody>
          <a:bodyPr/>
          <a:lstStyle/>
          <a:p>
            <a:pPr algn="l"/>
            <a:r>
              <a:rPr lang="fr-FR" sz="1800" dirty="0">
                <a:latin typeface="Open Sans" panose="020B0606030504020204" pitchFamily="34" charset="0"/>
              </a:rPr>
              <a:t>Introduction à MAUI</a:t>
            </a:r>
          </a:p>
          <a:p>
            <a:pPr algn="l"/>
            <a:r>
              <a:rPr lang="fr-FR" sz="1800" dirty="0">
                <a:latin typeface="Open Sans" panose="020B0606030504020204" pitchFamily="34" charset="0"/>
              </a:rPr>
              <a:t>Création d’un nouveau projet </a:t>
            </a:r>
          </a:p>
          <a:p>
            <a:pPr algn="l"/>
            <a:r>
              <a:rPr lang="fr-FR" sz="1800" dirty="0">
                <a:latin typeface="Open Sans" panose="020B0606030504020204" pitchFamily="34" charset="0"/>
              </a:rPr>
              <a:t>XAML Syntaxe</a:t>
            </a:r>
          </a:p>
          <a:p>
            <a:pPr algn="l"/>
            <a:r>
              <a:rPr lang="fr-FR" sz="1800" dirty="0">
                <a:latin typeface="Open Sans" panose="020B0606030504020204" pitchFamily="34" charset="0"/>
              </a:rPr>
              <a:t>XAML markup extensions</a:t>
            </a:r>
          </a:p>
          <a:p>
            <a:pPr algn="l"/>
            <a:r>
              <a:rPr lang="fr-FR" sz="1800" dirty="0">
                <a:latin typeface="Open Sans" panose="020B0606030504020204" pitchFamily="34" charset="0"/>
              </a:rPr>
              <a:t>La liaison des données</a:t>
            </a:r>
          </a:p>
          <a:p>
            <a:pPr algn="l"/>
            <a:r>
              <a:rPr lang="fr-FR" sz="1800" dirty="0">
                <a:latin typeface="Open Sans" panose="020B0606030504020204" pitchFamily="34" charset="0"/>
              </a:rPr>
              <a:t>Architecture MVVM</a:t>
            </a:r>
          </a:p>
          <a:p>
            <a:pPr algn="l"/>
            <a:r>
              <a:rPr lang="fr-FR" sz="1800" dirty="0">
                <a:latin typeface="Open Sans" panose="020B0606030504020204" pitchFamily="34" charset="0"/>
              </a:rPr>
              <a:t>Les bibliothèques de </a:t>
            </a:r>
            <a:r>
              <a:rPr lang="fr-FR" sz="1800">
                <a:latin typeface="Open Sans" panose="020B0606030504020204" pitchFamily="34" charset="0"/>
              </a:rPr>
              <a:t>contrôles graphique </a:t>
            </a:r>
            <a:r>
              <a:rPr lang="fr-FR" sz="1800" dirty="0">
                <a:latin typeface="Open Sans" panose="020B0606030504020204" pitchFamily="34" charset="0"/>
              </a:rPr>
              <a:t>tierces</a:t>
            </a:r>
          </a:p>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b="0" i="0" dirty="0">
              <a:effectLst/>
              <a:latin typeface="Open Sans" panose="020B0606030504020204" pitchFamily="34" charset="0"/>
            </a:endParaRPr>
          </a:p>
        </p:txBody>
      </p:sp>
    </p:spTree>
    <p:extLst>
      <p:ext uri="{BB962C8B-B14F-4D97-AF65-F5344CB8AC3E}">
        <p14:creationId xmlns:p14="http://schemas.microsoft.com/office/powerpoint/2010/main" val="3355589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F5865-A2CC-8CA9-56C8-4C89E395F0CB}"/>
              </a:ext>
            </a:extLst>
          </p:cNvPr>
          <p:cNvSpPr>
            <a:spLocks noGrp="1"/>
          </p:cNvSpPr>
          <p:nvPr>
            <p:ph type="title"/>
          </p:nvPr>
        </p:nvSpPr>
        <p:spPr/>
        <p:txBody>
          <a:bodyPr/>
          <a:lstStyle/>
          <a:p>
            <a:r>
              <a:rPr lang="fr-FR" dirty="0"/>
              <a:t>Les modes de liaison</a:t>
            </a:r>
          </a:p>
        </p:txBody>
      </p:sp>
      <p:sp>
        <p:nvSpPr>
          <p:cNvPr id="3" name="Espace réservé du contenu 2">
            <a:extLst>
              <a:ext uri="{FF2B5EF4-FFF2-40B4-BE49-F238E27FC236}">
                <a16:creationId xmlns:a16="http://schemas.microsoft.com/office/drawing/2014/main" id="{31741B3D-8763-E5A7-B8A2-03158E91973A}"/>
              </a:ext>
            </a:extLst>
          </p:cNvPr>
          <p:cNvSpPr>
            <a:spLocks noGrp="1"/>
          </p:cNvSpPr>
          <p:nvPr>
            <p:ph idx="1"/>
          </p:nvPr>
        </p:nvSpPr>
        <p:spPr/>
        <p:txBody>
          <a:bodyPr/>
          <a:lstStyle/>
          <a:p>
            <a:r>
              <a:rPr lang="fr-FR" dirty="0" err="1"/>
              <a:t>OneWay</a:t>
            </a:r>
            <a:r>
              <a:rPr lang="fr-FR" dirty="0"/>
              <a:t> — les valeurs sont transférées de la source vers la cible</a:t>
            </a:r>
          </a:p>
          <a:p>
            <a:r>
              <a:rPr lang="fr-FR" dirty="0" err="1"/>
              <a:t>OneWayToSource</a:t>
            </a:r>
            <a:r>
              <a:rPr lang="fr-FR" dirty="0"/>
              <a:t> — les valeurs sont transférées de la cible vers la source</a:t>
            </a:r>
          </a:p>
          <a:p>
            <a:r>
              <a:rPr lang="fr-FR" dirty="0" err="1"/>
              <a:t>TwoWay</a:t>
            </a:r>
            <a:r>
              <a:rPr lang="fr-FR" dirty="0"/>
              <a:t> — les valeurs sont transférées dans les deux sens entre la source et la cible</a:t>
            </a:r>
          </a:p>
          <a:p>
            <a:r>
              <a:rPr lang="fr-FR" dirty="0" err="1"/>
              <a:t>OneTime</a:t>
            </a:r>
            <a:r>
              <a:rPr lang="fr-FR" dirty="0"/>
              <a:t> — les données passent de la source à la cible, mais uniquement lorsque les </a:t>
            </a:r>
            <a:r>
              <a:rPr lang="fr-FR" dirty="0" err="1"/>
              <a:t>BindingContext</a:t>
            </a:r>
            <a:r>
              <a:rPr lang="fr-FR" dirty="0"/>
              <a:t> modifications</a:t>
            </a:r>
          </a:p>
        </p:txBody>
      </p:sp>
    </p:spTree>
    <p:extLst>
      <p:ext uri="{BB962C8B-B14F-4D97-AF65-F5344CB8AC3E}">
        <p14:creationId xmlns:p14="http://schemas.microsoft.com/office/powerpoint/2010/main" val="256469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B60DC-FF6B-77A0-6AC2-CD3AF11BCB42}"/>
              </a:ext>
            </a:extLst>
          </p:cNvPr>
          <p:cNvSpPr>
            <a:spLocks noGrp="1"/>
          </p:cNvSpPr>
          <p:nvPr>
            <p:ph type="title"/>
          </p:nvPr>
        </p:nvSpPr>
        <p:spPr/>
        <p:txBody>
          <a:bodyPr/>
          <a:lstStyle/>
          <a:p>
            <a:r>
              <a:rPr lang="fr-FR" dirty="0"/>
              <a:t>Les modes de liaison</a:t>
            </a:r>
          </a:p>
        </p:txBody>
      </p:sp>
      <p:sp>
        <p:nvSpPr>
          <p:cNvPr id="3" name="Espace réservé du contenu 2">
            <a:extLst>
              <a:ext uri="{FF2B5EF4-FFF2-40B4-BE49-F238E27FC236}">
                <a16:creationId xmlns:a16="http://schemas.microsoft.com/office/drawing/2014/main" id="{D1323329-27A2-4FBE-139A-521679314DE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A3CFC8E-C5E3-F4EB-B6BE-D9A12FE530CA}"/>
              </a:ext>
            </a:extLst>
          </p:cNvPr>
          <p:cNvPicPr>
            <a:picLocks noChangeAspect="1"/>
          </p:cNvPicPr>
          <p:nvPr/>
        </p:nvPicPr>
        <p:blipFill rotWithShape="1">
          <a:blip r:embed="rId2"/>
          <a:srcRect t="50625"/>
          <a:stretch/>
        </p:blipFill>
        <p:spPr>
          <a:xfrm>
            <a:off x="6474803" y="1243950"/>
            <a:ext cx="5136625" cy="4976815"/>
          </a:xfrm>
          <a:prstGeom prst="rect">
            <a:avLst/>
          </a:prstGeom>
        </p:spPr>
      </p:pic>
      <p:pic>
        <p:nvPicPr>
          <p:cNvPr id="6" name="Image 5">
            <a:extLst>
              <a:ext uri="{FF2B5EF4-FFF2-40B4-BE49-F238E27FC236}">
                <a16:creationId xmlns:a16="http://schemas.microsoft.com/office/drawing/2014/main" id="{73775BAB-2A20-749B-56D8-3E4DC9D053DC}"/>
              </a:ext>
            </a:extLst>
          </p:cNvPr>
          <p:cNvPicPr>
            <a:picLocks noChangeAspect="1"/>
          </p:cNvPicPr>
          <p:nvPr/>
        </p:nvPicPr>
        <p:blipFill rotWithShape="1">
          <a:blip r:embed="rId2"/>
          <a:srcRect b="49375"/>
          <a:stretch/>
        </p:blipFill>
        <p:spPr>
          <a:xfrm>
            <a:off x="838199" y="1243950"/>
            <a:ext cx="4965699" cy="4933013"/>
          </a:xfrm>
          <a:prstGeom prst="rect">
            <a:avLst/>
          </a:prstGeom>
        </p:spPr>
      </p:pic>
    </p:spTree>
    <p:extLst>
      <p:ext uri="{BB962C8B-B14F-4D97-AF65-F5344CB8AC3E}">
        <p14:creationId xmlns:p14="http://schemas.microsoft.com/office/powerpoint/2010/main" val="2164484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F62F4B-BB3D-69DA-508A-642E7EB0EB0B}"/>
              </a:ext>
            </a:extLst>
          </p:cNvPr>
          <p:cNvSpPr>
            <a:spLocks noGrp="1"/>
          </p:cNvSpPr>
          <p:nvPr>
            <p:ph type="title"/>
          </p:nvPr>
        </p:nvSpPr>
        <p:spPr/>
        <p:txBody>
          <a:bodyPr/>
          <a:lstStyle/>
          <a:p>
            <a:r>
              <a:rPr lang="fr-FR" dirty="0"/>
              <a:t>Liaisons et collections</a:t>
            </a:r>
          </a:p>
        </p:txBody>
      </p:sp>
      <p:sp>
        <p:nvSpPr>
          <p:cNvPr id="3" name="Espace réservé du contenu 2">
            <a:extLst>
              <a:ext uri="{FF2B5EF4-FFF2-40B4-BE49-F238E27FC236}">
                <a16:creationId xmlns:a16="http://schemas.microsoft.com/office/drawing/2014/main" id="{BEBD0B90-F4A3-3FB7-ABF6-8EF02B208B16}"/>
              </a:ext>
            </a:extLst>
          </p:cNvPr>
          <p:cNvSpPr>
            <a:spLocks noGrp="1"/>
          </p:cNvSpPr>
          <p:nvPr>
            <p:ph idx="1"/>
          </p:nvPr>
        </p:nvSpPr>
        <p:spPr>
          <a:xfrm>
            <a:off x="838199" y="1825625"/>
            <a:ext cx="5257801" cy="4351338"/>
          </a:xfrm>
        </p:spPr>
        <p:txBody>
          <a:bodyPr/>
          <a:lstStyle/>
          <a:p>
            <a:r>
              <a:rPr lang="fr-FR" dirty="0" err="1"/>
              <a:t>ListView</a:t>
            </a:r>
            <a:r>
              <a:rPr lang="fr-FR" dirty="0"/>
              <a:t> définit une </a:t>
            </a:r>
            <a:r>
              <a:rPr lang="fr-FR" dirty="0" err="1"/>
              <a:t>ItemsSource</a:t>
            </a:r>
            <a:r>
              <a:rPr lang="fr-FR" dirty="0"/>
              <a:t> propriété de type </a:t>
            </a:r>
            <a:r>
              <a:rPr lang="fr-FR" dirty="0" err="1"/>
              <a:t>Ienumerable</a:t>
            </a:r>
            <a:r>
              <a:rPr lang="fr-FR" dirty="0"/>
              <a:t> et affiche les éléments de cette collection</a:t>
            </a:r>
          </a:p>
        </p:txBody>
      </p:sp>
      <p:pic>
        <p:nvPicPr>
          <p:cNvPr id="9" name="Image 8">
            <a:extLst>
              <a:ext uri="{FF2B5EF4-FFF2-40B4-BE49-F238E27FC236}">
                <a16:creationId xmlns:a16="http://schemas.microsoft.com/office/drawing/2014/main" id="{E205A9DA-2D5E-1AEE-C441-15ED4F4C3EC6}"/>
              </a:ext>
            </a:extLst>
          </p:cNvPr>
          <p:cNvPicPr>
            <a:picLocks noChangeAspect="1"/>
          </p:cNvPicPr>
          <p:nvPr/>
        </p:nvPicPr>
        <p:blipFill>
          <a:blip r:embed="rId2"/>
          <a:stretch>
            <a:fillRect/>
          </a:stretch>
        </p:blipFill>
        <p:spPr>
          <a:xfrm>
            <a:off x="7025412" y="314325"/>
            <a:ext cx="4084776" cy="6477000"/>
          </a:xfrm>
          <a:prstGeom prst="rect">
            <a:avLst/>
          </a:prstGeom>
        </p:spPr>
      </p:pic>
      <p:pic>
        <p:nvPicPr>
          <p:cNvPr id="11" name="Image 10">
            <a:extLst>
              <a:ext uri="{FF2B5EF4-FFF2-40B4-BE49-F238E27FC236}">
                <a16:creationId xmlns:a16="http://schemas.microsoft.com/office/drawing/2014/main" id="{1152D4D5-C4CF-486E-21D0-AEEB55204B81}"/>
              </a:ext>
            </a:extLst>
          </p:cNvPr>
          <p:cNvPicPr>
            <a:picLocks noChangeAspect="1"/>
          </p:cNvPicPr>
          <p:nvPr/>
        </p:nvPicPr>
        <p:blipFill>
          <a:blip r:embed="rId3"/>
          <a:stretch>
            <a:fillRect/>
          </a:stretch>
        </p:blipFill>
        <p:spPr>
          <a:xfrm>
            <a:off x="1081812" y="4138537"/>
            <a:ext cx="4534533" cy="1076475"/>
          </a:xfrm>
          <a:prstGeom prst="rect">
            <a:avLst/>
          </a:prstGeom>
        </p:spPr>
      </p:pic>
    </p:spTree>
    <p:extLst>
      <p:ext uri="{BB962C8B-B14F-4D97-AF65-F5344CB8AC3E}">
        <p14:creationId xmlns:p14="http://schemas.microsoft.com/office/powerpoint/2010/main" val="316744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7F2BA-C782-CDD2-E6F9-59B74AF25306}"/>
              </a:ext>
            </a:extLst>
          </p:cNvPr>
          <p:cNvSpPr>
            <a:spLocks noGrp="1"/>
          </p:cNvSpPr>
          <p:nvPr>
            <p:ph type="title"/>
          </p:nvPr>
        </p:nvSpPr>
        <p:spPr/>
        <p:txBody>
          <a:bodyPr/>
          <a:lstStyle/>
          <a:p>
            <a:r>
              <a:rPr lang="fr-FR" dirty="0"/>
              <a:t>Liaisons et collections (Data Template)</a:t>
            </a:r>
          </a:p>
        </p:txBody>
      </p:sp>
      <p:pic>
        <p:nvPicPr>
          <p:cNvPr id="7170" name="Picture 2" descr="Liaison à une collection.">
            <a:extLst>
              <a:ext uri="{FF2B5EF4-FFF2-40B4-BE49-F238E27FC236}">
                <a16:creationId xmlns:a16="http://schemas.microsoft.com/office/drawing/2014/main" id="{6B79C632-AC22-408B-48BA-7867011C1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50" y="1347786"/>
            <a:ext cx="3657600" cy="53244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D9FF7B8F-F99E-9D09-71A2-B81552E13035}"/>
              </a:ext>
            </a:extLst>
          </p:cNvPr>
          <p:cNvPicPr>
            <a:picLocks noChangeAspect="1"/>
          </p:cNvPicPr>
          <p:nvPr/>
        </p:nvPicPr>
        <p:blipFill>
          <a:blip r:embed="rId3"/>
          <a:stretch>
            <a:fillRect/>
          </a:stretch>
        </p:blipFill>
        <p:spPr>
          <a:xfrm>
            <a:off x="4169450" y="2681183"/>
            <a:ext cx="3419952" cy="1495634"/>
          </a:xfrm>
          <a:prstGeom prst="rect">
            <a:avLst/>
          </a:prstGeom>
        </p:spPr>
      </p:pic>
      <p:pic>
        <p:nvPicPr>
          <p:cNvPr id="7172" name="Picture 4" descr="Liaison à une collection avec un DataTemplate.">
            <a:extLst>
              <a:ext uri="{FF2B5EF4-FFF2-40B4-BE49-F238E27FC236}">
                <a16:creationId xmlns:a16="http://schemas.microsoft.com/office/drawing/2014/main" id="{85D71B33-3F08-8FC8-8290-844F90125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1101727"/>
            <a:ext cx="3657600" cy="5334000"/>
          </a:xfrm>
          <a:prstGeom prst="rect">
            <a:avLst/>
          </a:prstGeom>
          <a:noFill/>
          <a:extLst>
            <a:ext uri="{909E8E84-426E-40DD-AFC4-6F175D3DCCD1}">
              <a14:hiddenFill xmlns:a14="http://schemas.microsoft.com/office/drawing/2010/main">
                <a:solidFill>
                  <a:srgbClr val="FFFFFF"/>
                </a:solidFill>
              </a14:hiddenFill>
            </a:ext>
          </a:extLst>
        </p:spPr>
      </p:pic>
      <p:sp>
        <p:nvSpPr>
          <p:cNvPr id="8" name="Flèche : droite 7">
            <a:extLst>
              <a:ext uri="{FF2B5EF4-FFF2-40B4-BE49-F238E27FC236}">
                <a16:creationId xmlns:a16="http://schemas.microsoft.com/office/drawing/2014/main" id="{E303365D-8A4C-2C51-9711-C07C5E228466}"/>
              </a:ext>
            </a:extLst>
          </p:cNvPr>
          <p:cNvSpPr/>
          <p:nvPr/>
        </p:nvSpPr>
        <p:spPr>
          <a:xfrm>
            <a:off x="3040976" y="3319462"/>
            <a:ext cx="1052274" cy="219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925C5D38-254B-2C63-876E-519B8A988062}"/>
              </a:ext>
            </a:extLst>
          </p:cNvPr>
          <p:cNvSpPr/>
          <p:nvPr/>
        </p:nvSpPr>
        <p:spPr>
          <a:xfrm>
            <a:off x="7594165" y="3209924"/>
            <a:ext cx="644960" cy="2190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1897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0AD22-D7F2-C524-CA46-6A716BCCA0F0}"/>
              </a:ext>
            </a:extLst>
          </p:cNvPr>
          <p:cNvSpPr>
            <a:spLocks noGrp="1"/>
          </p:cNvSpPr>
          <p:nvPr>
            <p:ph type="title"/>
          </p:nvPr>
        </p:nvSpPr>
        <p:spPr/>
        <p:txBody>
          <a:bodyPr/>
          <a:lstStyle/>
          <a:p>
            <a:r>
              <a:rPr lang="fr-FR" dirty="0"/>
              <a:t>Les convertisseurs</a:t>
            </a:r>
          </a:p>
        </p:txBody>
      </p:sp>
      <p:sp>
        <p:nvSpPr>
          <p:cNvPr id="3" name="Espace réservé du contenu 2">
            <a:extLst>
              <a:ext uri="{FF2B5EF4-FFF2-40B4-BE49-F238E27FC236}">
                <a16:creationId xmlns:a16="http://schemas.microsoft.com/office/drawing/2014/main" id="{B3440ED0-9B3F-C310-776B-E8C449BD1404}"/>
              </a:ext>
            </a:extLst>
          </p:cNvPr>
          <p:cNvSpPr>
            <a:spLocks noGrp="1"/>
          </p:cNvSpPr>
          <p:nvPr>
            <p:ph idx="1"/>
          </p:nvPr>
        </p:nvSpPr>
        <p:spPr>
          <a:xfrm>
            <a:off x="838200" y="1825625"/>
            <a:ext cx="5000626" cy="4351338"/>
          </a:xfrm>
        </p:spPr>
        <p:txBody>
          <a:bodyPr/>
          <a:lstStyle/>
          <a:p>
            <a:r>
              <a:rPr lang="fr-FR" sz="2000" dirty="0"/>
              <a:t>un convertisseur de valeurs, également appelé convertisseur de binding.</a:t>
            </a:r>
          </a:p>
          <a:p>
            <a:r>
              <a:rPr lang="fr-FR" sz="2000" dirty="0"/>
              <a:t>Il s’agit d’une classe qui implémente l’interface </a:t>
            </a:r>
            <a:r>
              <a:rPr lang="fr-FR" sz="2000" dirty="0" err="1"/>
              <a:t>IValueConverter</a:t>
            </a:r>
            <a:r>
              <a:rPr lang="fr-FR" sz="2000" dirty="0"/>
              <a:t> , ce qui signifie qu’elle a deux méthodes nommées </a:t>
            </a:r>
            <a:r>
              <a:rPr lang="fr-FR" sz="2000" dirty="0" err="1"/>
              <a:t>Convert</a:t>
            </a:r>
            <a:r>
              <a:rPr lang="fr-FR" sz="2000" dirty="0"/>
              <a:t> et </a:t>
            </a:r>
            <a:r>
              <a:rPr lang="fr-FR" sz="2000" dirty="0" err="1"/>
              <a:t>ConvertBack</a:t>
            </a:r>
            <a:r>
              <a:rPr lang="fr-FR" sz="2000" dirty="0"/>
              <a:t>.</a:t>
            </a:r>
          </a:p>
          <a:p>
            <a:r>
              <a:rPr lang="fr-FR" sz="2000" dirty="0"/>
              <a:t> La </a:t>
            </a:r>
            <a:r>
              <a:rPr lang="fr-FR" sz="2000" dirty="0" err="1"/>
              <a:t>Convert</a:t>
            </a:r>
            <a:r>
              <a:rPr lang="fr-FR" sz="2000" dirty="0"/>
              <a:t> méthode est appelée lorsqu’une valeur est transférée de la source vers la cible. </a:t>
            </a:r>
          </a:p>
          <a:p>
            <a:r>
              <a:rPr lang="fr-FR" sz="2000" dirty="0"/>
              <a:t>La </a:t>
            </a:r>
            <a:r>
              <a:rPr lang="fr-FR" sz="2000" dirty="0" err="1"/>
              <a:t>ConvertBack</a:t>
            </a:r>
            <a:r>
              <a:rPr lang="fr-FR" sz="2000" dirty="0"/>
              <a:t> méthode est appelée pour les transferts de la cible vers la source dans </a:t>
            </a:r>
            <a:r>
              <a:rPr lang="fr-FR" sz="2000" dirty="0" err="1"/>
              <a:t>OneWayToSource</a:t>
            </a:r>
            <a:r>
              <a:rPr lang="fr-FR" sz="2000" dirty="0"/>
              <a:t> ou </a:t>
            </a:r>
            <a:r>
              <a:rPr lang="fr-FR" sz="2000" dirty="0" err="1"/>
              <a:t>TwoWay</a:t>
            </a:r>
            <a:r>
              <a:rPr lang="fr-FR" sz="2000" dirty="0"/>
              <a:t> les liaisons :</a:t>
            </a:r>
          </a:p>
        </p:txBody>
      </p:sp>
      <p:pic>
        <p:nvPicPr>
          <p:cNvPr id="5" name="Image 4">
            <a:extLst>
              <a:ext uri="{FF2B5EF4-FFF2-40B4-BE49-F238E27FC236}">
                <a16:creationId xmlns:a16="http://schemas.microsoft.com/office/drawing/2014/main" id="{AE4EEC96-B7A4-DC81-1FB4-439175033516}"/>
              </a:ext>
            </a:extLst>
          </p:cNvPr>
          <p:cNvPicPr>
            <a:picLocks noChangeAspect="1"/>
          </p:cNvPicPr>
          <p:nvPr/>
        </p:nvPicPr>
        <p:blipFill>
          <a:blip r:embed="rId2"/>
          <a:stretch>
            <a:fillRect/>
          </a:stretch>
        </p:blipFill>
        <p:spPr>
          <a:xfrm>
            <a:off x="6028465" y="958850"/>
            <a:ext cx="6163535" cy="4058216"/>
          </a:xfrm>
          <a:prstGeom prst="rect">
            <a:avLst/>
          </a:prstGeom>
        </p:spPr>
      </p:pic>
      <p:pic>
        <p:nvPicPr>
          <p:cNvPr id="7" name="Image 6">
            <a:extLst>
              <a:ext uri="{FF2B5EF4-FFF2-40B4-BE49-F238E27FC236}">
                <a16:creationId xmlns:a16="http://schemas.microsoft.com/office/drawing/2014/main" id="{2C6E6CF1-E392-73D7-F68D-277079F0D46D}"/>
              </a:ext>
            </a:extLst>
          </p:cNvPr>
          <p:cNvPicPr>
            <a:picLocks noChangeAspect="1"/>
          </p:cNvPicPr>
          <p:nvPr/>
        </p:nvPicPr>
        <p:blipFill>
          <a:blip r:embed="rId3"/>
          <a:stretch>
            <a:fillRect/>
          </a:stretch>
        </p:blipFill>
        <p:spPr>
          <a:xfrm>
            <a:off x="6028465" y="5387399"/>
            <a:ext cx="3153215" cy="257211"/>
          </a:xfrm>
          <a:prstGeom prst="rect">
            <a:avLst/>
          </a:prstGeom>
        </p:spPr>
      </p:pic>
      <p:pic>
        <p:nvPicPr>
          <p:cNvPr id="9" name="Image 8">
            <a:extLst>
              <a:ext uri="{FF2B5EF4-FFF2-40B4-BE49-F238E27FC236}">
                <a16:creationId xmlns:a16="http://schemas.microsoft.com/office/drawing/2014/main" id="{D63089E5-53FB-FFC4-AFDA-1D728EED7F0C}"/>
              </a:ext>
            </a:extLst>
          </p:cNvPr>
          <p:cNvPicPr>
            <a:picLocks noChangeAspect="1"/>
          </p:cNvPicPr>
          <p:nvPr/>
        </p:nvPicPr>
        <p:blipFill>
          <a:blip r:embed="rId4"/>
          <a:stretch>
            <a:fillRect/>
          </a:stretch>
        </p:blipFill>
        <p:spPr>
          <a:xfrm>
            <a:off x="6028465" y="6014944"/>
            <a:ext cx="3715268" cy="657317"/>
          </a:xfrm>
          <a:prstGeom prst="rect">
            <a:avLst/>
          </a:prstGeom>
        </p:spPr>
      </p:pic>
      <p:sp>
        <p:nvSpPr>
          <p:cNvPr id="10" name="ZoneTexte 9">
            <a:extLst>
              <a:ext uri="{FF2B5EF4-FFF2-40B4-BE49-F238E27FC236}">
                <a16:creationId xmlns:a16="http://schemas.microsoft.com/office/drawing/2014/main" id="{7A74BA56-F8FC-C179-E3AB-8D3C8F41181F}"/>
              </a:ext>
            </a:extLst>
          </p:cNvPr>
          <p:cNvSpPr txBox="1"/>
          <p:nvPr/>
        </p:nvSpPr>
        <p:spPr>
          <a:xfrm>
            <a:off x="6028465" y="372240"/>
            <a:ext cx="2727029" cy="400110"/>
          </a:xfrm>
          <a:prstGeom prst="rect">
            <a:avLst/>
          </a:prstGeom>
          <a:noFill/>
        </p:spPr>
        <p:txBody>
          <a:bodyPr wrap="none" rtlCol="0">
            <a:spAutoFit/>
          </a:bodyPr>
          <a:lstStyle/>
          <a:p>
            <a:r>
              <a:rPr lang="fr-FR" sz="2000" dirty="0"/>
              <a:t>Déclaration dans le C#</a:t>
            </a:r>
          </a:p>
        </p:txBody>
      </p:sp>
      <p:sp>
        <p:nvSpPr>
          <p:cNvPr id="11" name="ZoneTexte 10">
            <a:extLst>
              <a:ext uri="{FF2B5EF4-FFF2-40B4-BE49-F238E27FC236}">
                <a16:creationId xmlns:a16="http://schemas.microsoft.com/office/drawing/2014/main" id="{D292DC7D-56BA-4677-3334-249EB9DDE1A0}"/>
              </a:ext>
            </a:extLst>
          </p:cNvPr>
          <p:cNvSpPr txBox="1"/>
          <p:nvPr/>
        </p:nvSpPr>
        <p:spPr>
          <a:xfrm>
            <a:off x="6011433" y="5002178"/>
            <a:ext cx="3921266" cy="400110"/>
          </a:xfrm>
          <a:prstGeom prst="rect">
            <a:avLst/>
          </a:prstGeom>
          <a:noFill/>
        </p:spPr>
        <p:txBody>
          <a:bodyPr wrap="none" rtlCol="0">
            <a:spAutoFit/>
          </a:bodyPr>
          <a:lstStyle/>
          <a:p>
            <a:r>
              <a:rPr lang="fr-FR" sz="2000" dirty="0"/>
              <a:t>Liaison du </a:t>
            </a:r>
            <a:r>
              <a:rPr lang="fr-FR" sz="2000" dirty="0" err="1"/>
              <a:t>converter</a:t>
            </a:r>
            <a:r>
              <a:rPr lang="fr-FR" sz="2000" dirty="0"/>
              <a:t> dans le </a:t>
            </a:r>
            <a:r>
              <a:rPr lang="fr-FR" sz="2000" dirty="0" err="1"/>
              <a:t>xaml</a:t>
            </a:r>
            <a:endParaRPr lang="fr-FR" sz="2000" dirty="0"/>
          </a:p>
        </p:txBody>
      </p:sp>
      <p:sp>
        <p:nvSpPr>
          <p:cNvPr id="12" name="ZoneTexte 11">
            <a:extLst>
              <a:ext uri="{FF2B5EF4-FFF2-40B4-BE49-F238E27FC236}">
                <a16:creationId xmlns:a16="http://schemas.microsoft.com/office/drawing/2014/main" id="{8E35D338-6897-DFAC-591D-A15327876827}"/>
              </a:ext>
            </a:extLst>
          </p:cNvPr>
          <p:cNvSpPr txBox="1"/>
          <p:nvPr/>
        </p:nvSpPr>
        <p:spPr>
          <a:xfrm>
            <a:off x="6028464" y="5557677"/>
            <a:ext cx="4291559" cy="400110"/>
          </a:xfrm>
          <a:prstGeom prst="rect">
            <a:avLst/>
          </a:prstGeom>
          <a:noFill/>
        </p:spPr>
        <p:txBody>
          <a:bodyPr wrap="none" rtlCol="0">
            <a:spAutoFit/>
          </a:bodyPr>
          <a:lstStyle/>
          <a:p>
            <a:r>
              <a:rPr lang="fr-FR" sz="2000" dirty="0"/>
              <a:t>Utilisation du </a:t>
            </a:r>
            <a:r>
              <a:rPr lang="fr-FR" sz="2000" dirty="0" err="1"/>
              <a:t>converter</a:t>
            </a:r>
            <a:r>
              <a:rPr lang="fr-FR" sz="2000" dirty="0"/>
              <a:t> dans le XML</a:t>
            </a:r>
          </a:p>
        </p:txBody>
      </p:sp>
    </p:spTree>
    <p:extLst>
      <p:ext uri="{BB962C8B-B14F-4D97-AF65-F5344CB8AC3E}">
        <p14:creationId xmlns:p14="http://schemas.microsoft.com/office/powerpoint/2010/main" val="1939765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9CB948-AFA8-E6E9-E403-59D8B5392B71}"/>
              </a:ext>
            </a:extLst>
          </p:cNvPr>
          <p:cNvSpPr>
            <a:spLocks noGrp="1"/>
          </p:cNvSpPr>
          <p:nvPr>
            <p:ph type="title"/>
          </p:nvPr>
        </p:nvSpPr>
        <p:spPr/>
        <p:txBody>
          <a:bodyPr/>
          <a:lstStyle/>
          <a:p>
            <a:r>
              <a:rPr lang="fr-FR" dirty="0" err="1"/>
              <a:t>ObservableCollection</a:t>
            </a:r>
            <a:r>
              <a:rPr lang="fr-FR" dirty="0"/>
              <a:t>&lt;T&gt;	</a:t>
            </a:r>
          </a:p>
        </p:txBody>
      </p:sp>
      <p:sp>
        <p:nvSpPr>
          <p:cNvPr id="3" name="Espace réservé du contenu 2">
            <a:extLst>
              <a:ext uri="{FF2B5EF4-FFF2-40B4-BE49-F238E27FC236}">
                <a16:creationId xmlns:a16="http://schemas.microsoft.com/office/drawing/2014/main" id="{F07F8A9C-7B99-E3CD-7AC7-29DC9E472CFA}"/>
              </a:ext>
            </a:extLst>
          </p:cNvPr>
          <p:cNvSpPr>
            <a:spLocks noGrp="1"/>
          </p:cNvSpPr>
          <p:nvPr>
            <p:ph idx="1"/>
          </p:nvPr>
        </p:nvSpPr>
        <p:spPr/>
        <p:txBody>
          <a:bodyPr/>
          <a:lstStyle/>
          <a:p>
            <a:r>
              <a:rPr lang="fr-FR" b="0" i="0" dirty="0">
                <a:solidFill>
                  <a:srgbClr val="161616"/>
                </a:solidFill>
                <a:effectLst/>
                <a:latin typeface="Segoe UI" panose="020B0502040204020203" pitchFamily="34" charset="0"/>
              </a:rPr>
              <a:t>Représente une collection de données dynamiques qui fournit des notifications lorsque des éléments sont ajoutés ou supprimés, ou lorsque la liste entière est actualisée.</a:t>
            </a:r>
            <a:endParaRPr lang="fr-FR" dirty="0"/>
          </a:p>
        </p:txBody>
      </p:sp>
      <p:sp>
        <p:nvSpPr>
          <p:cNvPr id="4" name="Rectangle 3">
            <a:extLst>
              <a:ext uri="{FF2B5EF4-FFF2-40B4-BE49-F238E27FC236}">
                <a16:creationId xmlns:a16="http://schemas.microsoft.com/office/drawing/2014/main" id="{4194D3EC-D31B-5439-DFE8-819679241515}"/>
              </a:ext>
            </a:extLst>
          </p:cNvPr>
          <p:cNvSpPr/>
          <p:nvPr/>
        </p:nvSpPr>
        <p:spPr>
          <a:xfrm>
            <a:off x="2157413" y="3971924"/>
            <a:ext cx="8439150" cy="1362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Utile pour Prévenir l’interface de changement</a:t>
            </a:r>
          </a:p>
        </p:txBody>
      </p:sp>
    </p:spTree>
    <p:extLst>
      <p:ext uri="{BB962C8B-B14F-4D97-AF65-F5344CB8AC3E}">
        <p14:creationId xmlns:p14="http://schemas.microsoft.com/office/powerpoint/2010/main" val="121055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8882E-4B99-C400-194E-54C488C99E26}"/>
              </a:ext>
            </a:extLst>
          </p:cNvPr>
          <p:cNvSpPr>
            <a:spLocks noGrp="1"/>
          </p:cNvSpPr>
          <p:nvPr>
            <p:ph type="title"/>
          </p:nvPr>
        </p:nvSpPr>
        <p:spPr/>
        <p:txBody>
          <a:bodyPr/>
          <a:lstStyle/>
          <a:p>
            <a:r>
              <a:rPr lang="fr-FR" dirty="0"/>
              <a:t>Practice :</a:t>
            </a:r>
          </a:p>
        </p:txBody>
      </p:sp>
      <p:sp>
        <p:nvSpPr>
          <p:cNvPr id="3" name="Espace réservé du contenu 2">
            <a:extLst>
              <a:ext uri="{FF2B5EF4-FFF2-40B4-BE49-F238E27FC236}">
                <a16:creationId xmlns:a16="http://schemas.microsoft.com/office/drawing/2014/main" id="{D3DE86BC-30B9-7733-8923-30FF63ACDF13}"/>
              </a:ext>
            </a:extLst>
          </p:cNvPr>
          <p:cNvSpPr>
            <a:spLocks noGrp="1"/>
          </p:cNvSpPr>
          <p:nvPr>
            <p:ph idx="1"/>
          </p:nvPr>
        </p:nvSpPr>
        <p:spPr>
          <a:xfrm>
            <a:off x="596901" y="1106489"/>
            <a:ext cx="6013449" cy="5227636"/>
          </a:xfrm>
        </p:spPr>
        <p:txBody>
          <a:bodyPr/>
          <a:lstStyle/>
          <a:p>
            <a:r>
              <a:rPr lang="fr-FR" dirty="0"/>
              <a:t>Créer une application qui contient : </a:t>
            </a:r>
          </a:p>
          <a:p>
            <a:r>
              <a:rPr lang="fr-FR" dirty="0"/>
              <a:t>L’affichage d’une liste de robot dans une </a:t>
            </a:r>
            <a:r>
              <a:rPr lang="fr-FR" dirty="0" err="1"/>
              <a:t>ListView</a:t>
            </a:r>
            <a:r>
              <a:rPr lang="fr-FR" dirty="0"/>
              <a:t> </a:t>
            </a:r>
          </a:p>
          <a:p>
            <a:r>
              <a:rPr lang="fr-FR" dirty="0"/>
              <a:t>Un formulaire ou il est possible de saisir le nom, le type et la taille d’un robot</a:t>
            </a:r>
          </a:p>
          <a:p>
            <a:r>
              <a:rPr lang="fr-FR" dirty="0"/>
              <a:t>La taille est saisie par un </a:t>
            </a:r>
            <a:r>
              <a:rPr lang="fr-FR" dirty="0" err="1"/>
              <a:t>slider</a:t>
            </a:r>
            <a:r>
              <a:rPr lang="fr-FR" dirty="0"/>
              <a:t> dont la valeur s’affiche en dessous dans un label.</a:t>
            </a:r>
          </a:p>
          <a:p>
            <a:r>
              <a:rPr lang="fr-FR" dirty="0"/>
              <a:t>La type de robot est un </a:t>
            </a:r>
            <a:r>
              <a:rPr lang="fr-FR" dirty="0" err="1"/>
              <a:t>selecteur</a:t>
            </a:r>
            <a:r>
              <a:rPr lang="fr-FR" dirty="0"/>
              <a:t> avec 2 choix : </a:t>
            </a:r>
            <a:r>
              <a:rPr lang="fr-FR" sz="1800" dirty="0">
                <a:solidFill>
                  <a:srgbClr val="A31515"/>
                </a:solidFill>
                <a:latin typeface="Cascadia Mono" panose="020B0609020000020004" pitchFamily="49" charset="0"/>
              </a:rPr>
              <a:t>Droïde de protocole</a:t>
            </a:r>
            <a:r>
              <a:rPr lang="fr-FR" dirty="0"/>
              <a:t> ou </a:t>
            </a:r>
            <a:r>
              <a:rPr lang="fr-FR" sz="1800" dirty="0">
                <a:solidFill>
                  <a:srgbClr val="A31515"/>
                </a:solidFill>
                <a:latin typeface="Cascadia Mono" panose="020B0609020000020004" pitchFamily="49" charset="0"/>
              </a:rPr>
              <a:t>Droïde </a:t>
            </a:r>
            <a:r>
              <a:rPr lang="fr-FR" sz="1800" dirty="0" err="1">
                <a:solidFill>
                  <a:srgbClr val="A31515"/>
                </a:solidFill>
                <a:latin typeface="Cascadia Mono" panose="020B0609020000020004" pitchFamily="49" charset="0"/>
              </a:rPr>
              <a:t>astromécano</a:t>
            </a:r>
            <a:endParaRPr lang="fr-FR" dirty="0"/>
          </a:p>
          <a:p>
            <a:pPr marL="0" indent="0">
              <a:buNone/>
            </a:pPr>
            <a:endParaRPr lang="fr-FR" dirty="0"/>
          </a:p>
        </p:txBody>
      </p:sp>
      <p:pic>
        <p:nvPicPr>
          <p:cNvPr id="7" name="Image 6">
            <a:extLst>
              <a:ext uri="{FF2B5EF4-FFF2-40B4-BE49-F238E27FC236}">
                <a16:creationId xmlns:a16="http://schemas.microsoft.com/office/drawing/2014/main" id="{F436CB65-B54E-32EE-7F61-008C42BF6D98}"/>
              </a:ext>
            </a:extLst>
          </p:cNvPr>
          <p:cNvPicPr>
            <a:picLocks noChangeAspect="1"/>
          </p:cNvPicPr>
          <p:nvPr/>
        </p:nvPicPr>
        <p:blipFill>
          <a:blip r:embed="rId2"/>
          <a:stretch>
            <a:fillRect/>
          </a:stretch>
        </p:blipFill>
        <p:spPr>
          <a:xfrm>
            <a:off x="6704134" y="1595100"/>
            <a:ext cx="5026344" cy="3843675"/>
          </a:xfrm>
          <a:prstGeom prst="rect">
            <a:avLst/>
          </a:prstGeom>
        </p:spPr>
      </p:pic>
    </p:spTree>
    <p:extLst>
      <p:ext uri="{BB962C8B-B14F-4D97-AF65-F5344CB8AC3E}">
        <p14:creationId xmlns:p14="http://schemas.microsoft.com/office/powerpoint/2010/main" val="658611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L’architecture MVVM</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r>
              <a:rPr lang="fr-FR" dirty="0">
                <a:solidFill>
                  <a:schemeClr val="tx2"/>
                </a:solidFill>
              </a:rPr>
              <a:t>Le binding !</a:t>
            </a:r>
          </a:p>
        </p:txBody>
      </p:sp>
    </p:spTree>
    <p:extLst>
      <p:ext uri="{BB962C8B-B14F-4D97-AF65-F5344CB8AC3E}">
        <p14:creationId xmlns:p14="http://schemas.microsoft.com/office/powerpoint/2010/main" val="725610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2E45F-D9EB-87C7-B6C8-5F2C120112C7}"/>
              </a:ext>
            </a:extLst>
          </p:cNvPr>
          <p:cNvSpPr>
            <a:spLocks noGrp="1"/>
          </p:cNvSpPr>
          <p:nvPr>
            <p:ph type="title"/>
          </p:nvPr>
        </p:nvSpPr>
        <p:spPr/>
        <p:txBody>
          <a:bodyPr/>
          <a:lstStyle/>
          <a:p>
            <a:r>
              <a:rPr lang="fr-FR" dirty="0"/>
              <a:t>Le principe</a:t>
            </a:r>
          </a:p>
        </p:txBody>
      </p:sp>
      <p:sp>
        <p:nvSpPr>
          <p:cNvPr id="4" name="Rectangle 3">
            <a:extLst>
              <a:ext uri="{FF2B5EF4-FFF2-40B4-BE49-F238E27FC236}">
                <a16:creationId xmlns:a16="http://schemas.microsoft.com/office/drawing/2014/main" id="{5953775B-C530-A0A7-AFA0-7A726BFF0676}"/>
              </a:ext>
            </a:extLst>
          </p:cNvPr>
          <p:cNvSpPr/>
          <p:nvPr/>
        </p:nvSpPr>
        <p:spPr>
          <a:xfrm rot="16200000">
            <a:off x="192881" y="3288506"/>
            <a:ext cx="3495677" cy="15001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5" name="Rectangle 4">
            <a:extLst>
              <a:ext uri="{FF2B5EF4-FFF2-40B4-BE49-F238E27FC236}">
                <a16:creationId xmlns:a16="http://schemas.microsoft.com/office/drawing/2014/main" id="{998EAD3C-86B8-D63A-711A-A4842937A1AC}"/>
              </a:ext>
            </a:extLst>
          </p:cNvPr>
          <p:cNvSpPr/>
          <p:nvPr/>
        </p:nvSpPr>
        <p:spPr>
          <a:xfrm rot="16200000">
            <a:off x="4241232" y="3196319"/>
            <a:ext cx="3495676" cy="160995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err="1"/>
              <a:t>ViewModel</a:t>
            </a:r>
            <a:endParaRPr lang="fr-FR" dirty="0"/>
          </a:p>
        </p:txBody>
      </p:sp>
      <p:sp>
        <p:nvSpPr>
          <p:cNvPr id="6" name="Rectangle 5">
            <a:extLst>
              <a:ext uri="{FF2B5EF4-FFF2-40B4-BE49-F238E27FC236}">
                <a16:creationId xmlns:a16="http://schemas.microsoft.com/office/drawing/2014/main" id="{152DFC40-E371-E213-9053-2DD4EF20FE10}"/>
              </a:ext>
            </a:extLst>
          </p:cNvPr>
          <p:cNvSpPr/>
          <p:nvPr/>
        </p:nvSpPr>
        <p:spPr>
          <a:xfrm rot="16200000">
            <a:off x="8232432" y="3251201"/>
            <a:ext cx="3495677" cy="150018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Model</a:t>
            </a:r>
          </a:p>
        </p:txBody>
      </p:sp>
      <p:sp>
        <p:nvSpPr>
          <p:cNvPr id="9" name="Flèche : droite 8">
            <a:extLst>
              <a:ext uri="{FF2B5EF4-FFF2-40B4-BE49-F238E27FC236}">
                <a16:creationId xmlns:a16="http://schemas.microsoft.com/office/drawing/2014/main" id="{037C96B2-AA83-476F-C4C5-9020D5B9AAAB}"/>
              </a:ext>
            </a:extLst>
          </p:cNvPr>
          <p:cNvSpPr/>
          <p:nvPr/>
        </p:nvSpPr>
        <p:spPr>
          <a:xfrm>
            <a:off x="2862320" y="2857500"/>
            <a:ext cx="2150268" cy="29527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A4835CDF-C7A4-3A41-704C-0E0ACF001151}"/>
              </a:ext>
            </a:extLst>
          </p:cNvPr>
          <p:cNvSpPr/>
          <p:nvPr/>
        </p:nvSpPr>
        <p:spPr>
          <a:xfrm rot="10800000">
            <a:off x="6965552" y="2857500"/>
            <a:ext cx="2150268"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E311AFAF-EF9A-72DE-FAEC-C2C910A2E36D}"/>
              </a:ext>
            </a:extLst>
          </p:cNvPr>
          <p:cNvSpPr/>
          <p:nvPr/>
        </p:nvSpPr>
        <p:spPr>
          <a:xfrm rot="10800000">
            <a:off x="2839669" y="3833836"/>
            <a:ext cx="2150268" cy="29527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BFE2F49A-887A-4E6A-B7A9-186450E1766C}"/>
              </a:ext>
            </a:extLst>
          </p:cNvPr>
          <p:cNvSpPr txBox="1"/>
          <p:nvPr/>
        </p:nvSpPr>
        <p:spPr>
          <a:xfrm>
            <a:off x="3390901" y="2457390"/>
            <a:ext cx="1362074" cy="400110"/>
          </a:xfrm>
          <a:prstGeom prst="rect">
            <a:avLst/>
          </a:prstGeom>
          <a:noFill/>
        </p:spPr>
        <p:txBody>
          <a:bodyPr wrap="square" rtlCol="0">
            <a:spAutoFit/>
          </a:bodyPr>
          <a:lstStyle/>
          <a:p>
            <a:r>
              <a:rPr lang="fr-FR" sz="2000" dirty="0" err="1">
                <a:solidFill>
                  <a:schemeClr val="accent3">
                    <a:lumMod val="75000"/>
                  </a:schemeClr>
                </a:solidFill>
              </a:rPr>
              <a:t>Ui</a:t>
            </a:r>
            <a:r>
              <a:rPr lang="fr-FR" sz="2000" dirty="0">
                <a:solidFill>
                  <a:schemeClr val="accent3">
                    <a:lumMod val="75000"/>
                  </a:schemeClr>
                </a:solidFill>
              </a:rPr>
              <a:t> </a:t>
            </a:r>
            <a:r>
              <a:rPr lang="fr-FR" sz="2000" dirty="0" err="1">
                <a:solidFill>
                  <a:schemeClr val="accent3">
                    <a:lumMod val="75000"/>
                  </a:schemeClr>
                </a:solidFill>
              </a:rPr>
              <a:t>events</a:t>
            </a:r>
            <a:endParaRPr lang="fr-FR" sz="2000" dirty="0">
              <a:solidFill>
                <a:schemeClr val="accent3">
                  <a:lumMod val="75000"/>
                </a:schemeClr>
              </a:solidFill>
            </a:endParaRPr>
          </a:p>
        </p:txBody>
      </p:sp>
      <p:sp>
        <p:nvSpPr>
          <p:cNvPr id="14" name="ZoneTexte 13">
            <a:extLst>
              <a:ext uri="{FF2B5EF4-FFF2-40B4-BE49-F238E27FC236}">
                <a16:creationId xmlns:a16="http://schemas.microsoft.com/office/drawing/2014/main" id="{711DE74A-BDAF-32F5-3539-4D26396936AB}"/>
              </a:ext>
            </a:extLst>
          </p:cNvPr>
          <p:cNvSpPr txBox="1"/>
          <p:nvPr/>
        </p:nvSpPr>
        <p:spPr>
          <a:xfrm>
            <a:off x="2884969" y="3232243"/>
            <a:ext cx="2150269" cy="707886"/>
          </a:xfrm>
          <a:prstGeom prst="rect">
            <a:avLst/>
          </a:prstGeom>
          <a:noFill/>
        </p:spPr>
        <p:txBody>
          <a:bodyPr wrap="square" rtlCol="0">
            <a:spAutoFit/>
          </a:bodyPr>
          <a:lstStyle/>
          <a:p>
            <a:pPr algn="ctr"/>
            <a:r>
              <a:rPr lang="fr-FR" sz="2000" dirty="0" err="1">
                <a:solidFill>
                  <a:schemeClr val="accent3">
                    <a:lumMod val="75000"/>
                  </a:schemeClr>
                </a:solidFill>
              </a:rPr>
              <a:t>Property</a:t>
            </a:r>
            <a:r>
              <a:rPr lang="fr-FR" sz="2000" dirty="0">
                <a:solidFill>
                  <a:schemeClr val="accent3">
                    <a:lumMod val="75000"/>
                  </a:schemeClr>
                </a:solidFill>
              </a:rPr>
              <a:t> </a:t>
            </a:r>
            <a:r>
              <a:rPr lang="fr-FR" sz="2000" dirty="0" err="1">
                <a:solidFill>
                  <a:schemeClr val="accent3">
                    <a:lumMod val="75000"/>
                  </a:schemeClr>
                </a:solidFill>
              </a:rPr>
              <a:t>Changed</a:t>
            </a:r>
            <a:r>
              <a:rPr lang="fr-FR" sz="2000" dirty="0">
                <a:solidFill>
                  <a:schemeClr val="accent3">
                    <a:lumMod val="75000"/>
                  </a:schemeClr>
                </a:solidFill>
              </a:rPr>
              <a:t> </a:t>
            </a:r>
            <a:r>
              <a:rPr lang="fr-FR" sz="2000" dirty="0" err="1">
                <a:solidFill>
                  <a:schemeClr val="accent3">
                    <a:lumMod val="75000"/>
                  </a:schemeClr>
                </a:solidFill>
              </a:rPr>
              <a:t>events</a:t>
            </a:r>
            <a:endParaRPr lang="fr-FR" sz="2000" dirty="0">
              <a:solidFill>
                <a:schemeClr val="accent3">
                  <a:lumMod val="75000"/>
                </a:schemeClr>
              </a:solidFill>
            </a:endParaRPr>
          </a:p>
        </p:txBody>
      </p:sp>
      <p:sp>
        <p:nvSpPr>
          <p:cNvPr id="15" name="ZoneTexte 14">
            <a:extLst>
              <a:ext uri="{FF2B5EF4-FFF2-40B4-BE49-F238E27FC236}">
                <a16:creationId xmlns:a16="http://schemas.microsoft.com/office/drawing/2014/main" id="{B7CE9A02-3693-A0CE-BF12-EFA99FA31423}"/>
              </a:ext>
            </a:extLst>
          </p:cNvPr>
          <p:cNvSpPr txBox="1"/>
          <p:nvPr/>
        </p:nvSpPr>
        <p:spPr>
          <a:xfrm>
            <a:off x="7022729" y="2185264"/>
            <a:ext cx="2150269" cy="707886"/>
          </a:xfrm>
          <a:prstGeom prst="rect">
            <a:avLst/>
          </a:prstGeom>
          <a:noFill/>
        </p:spPr>
        <p:txBody>
          <a:bodyPr wrap="square" rtlCol="0">
            <a:spAutoFit/>
          </a:bodyPr>
          <a:lstStyle/>
          <a:p>
            <a:pPr algn="ctr"/>
            <a:r>
              <a:rPr lang="fr-FR" sz="2000" dirty="0">
                <a:solidFill>
                  <a:schemeClr val="accent3">
                    <a:lumMod val="75000"/>
                  </a:schemeClr>
                </a:solidFill>
              </a:rPr>
              <a:t>Model Change Events</a:t>
            </a:r>
          </a:p>
        </p:txBody>
      </p:sp>
      <p:cxnSp>
        <p:nvCxnSpPr>
          <p:cNvPr id="17" name="Connecteur droit avec flèche 16">
            <a:extLst>
              <a:ext uri="{FF2B5EF4-FFF2-40B4-BE49-F238E27FC236}">
                <a16:creationId xmlns:a16="http://schemas.microsoft.com/office/drawing/2014/main" id="{5E10C2BB-E201-19C6-5C69-1CF2ADAAC13D}"/>
              </a:ext>
            </a:extLst>
          </p:cNvPr>
          <p:cNvCxnSpPr/>
          <p:nvPr/>
        </p:nvCxnSpPr>
        <p:spPr>
          <a:xfrm flipH="1">
            <a:off x="2747963" y="5427661"/>
            <a:ext cx="2407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BB429D2D-8007-4CFA-56F5-1C3FD55E77DE}"/>
              </a:ext>
            </a:extLst>
          </p:cNvPr>
          <p:cNvCxnSpPr>
            <a:cxnSpLocks/>
          </p:cNvCxnSpPr>
          <p:nvPr/>
        </p:nvCxnSpPr>
        <p:spPr>
          <a:xfrm flipH="1">
            <a:off x="6794045" y="5427661"/>
            <a:ext cx="24361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E6247E23-2739-2E6A-CDBE-946754304B65}"/>
              </a:ext>
            </a:extLst>
          </p:cNvPr>
          <p:cNvCxnSpPr>
            <a:cxnSpLocks/>
          </p:cNvCxnSpPr>
          <p:nvPr/>
        </p:nvCxnSpPr>
        <p:spPr>
          <a:xfrm>
            <a:off x="6822621" y="4903786"/>
            <a:ext cx="2407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0AA558F5-A7C0-D0C5-1CB1-5931270D20C5}"/>
              </a:ext>
            </a:extLst>
          </p:cNvPr>
          <p:cNvSpPr txBox="1"/>
          <p:nvPr/>
        </p:nvSpPr>
        <p:spPr>
          <a:xfrm>
            <a:off x="6946501" y="4562361"/>
            <a:ext cx="2150269" cy="307777"/>
          </a:xfrm>
          <a:prstGeom prst="rect">
            <a:avLst/>
          </a:prstGeom>
          <a:noFill/>
        </p:spPr>
        <p:txBody>
          <a:bodyPr wrap="square" rtlCol="0">
            <a:spAutoFit/>
          </a:bodyPr>
          <a:lstStyle/>
          <a:p>
            <a:pPr algn="ctr"/>
            <a:r>
              <a:rPr lang="fr-FR" sz="1400" dirty="0">
                <a:solidFill>
                  <a:schemeClr val="accent3">
                    <a:lumMod val="75000"/>
                  </a:schemeClr>
                </a:solidFill>
              </a:rPr>
              <a:t>Update</a:t>
            </a:r>
          </a:p>
        </p:txBody>
      </p:sp>
      <p:sp>
        <p:nvSpPr>
          <p:cNvPr id="28" name="ZoneTexte 27">
            <a:extLst>
              <a:ext uri="{FF2B5EF4-FFF2-40B4-BE49-F238E27FC236}">
                <a16:creationId xmlns:a16="http://schemas.microsoft.com/office/drawing/2014/main" id="{7704B919-35CC-6B30-1AC0-FF928413A5C5}"/>
              </a:ext>
            </a:extLst>
          </p:cNvPr>
          <p:cNvSpPr txBox="1"/>
          <p:nvPr/>
        </p:nvSpPr>
        <p:spPr>
          <a:xfrm>
            <a:off x="6946502" y="5127975"/>
            <a:ext cx="2150269" cy="307777"/>
          </a:xfrm>
          <a:prstGeom prst="rect">
            <a:avLst/>
          </a:prstGeom>
          <a:noFill/>
        </p:spPr>
        <p:txBody>
          <a:bodyPr wrap="square" rtlCol="0">
            <a:spAutoFit/>
          </a:bodyPr>
          <a:lstStyle/>
          <a:p>
            <a:pPr algn="ctr"/>
            <a:r>
              <a:rPr lang="fr-FR" sz="1400" dirty="0">
                <a:solidFill>
                  <a:schemeClr val="accent3">
                    <a:lumMod val="75000"/>
                  </a:schemeClr>
                </a:solidFill>
              </a:rPr>
              <a:t>Read</a:t>
            </a:r>
          </a:p>
        </p:txBody>
      </p:sp>
      <p:sp>
        <p:nvSpPr>
          <p:cNvPr id="30" name="ZoneTexte 29">
            <a:extLst>
              <a:ext uri="{FF2B5EF4-FFF2-40B4-BE49-F238E27FC236}">
                <a16:creationId xmlns:a16="http://schemas.microsoft.com/office/drawing/2014/main" id="{5B4914E5-3A5E-BB19-7CF1-E71E45CC407B}"/>
              </a:ext>
            </a:extLst>
          </p:cNvPr>
          <p:cNvSpPr txBox="1"/>
          <p:nvPr/>
        </p:nvSpPr>
        <p:spPr>
          <a:xfrm>
            <a:off x="2948072" y="5119884"/>
            <a:ext cx="2150269" cy="307777"/>
          </a:xfrm>
          <a:prstGeom prst="rect">
            <a:avLst/>
          </a:prstGeom>
          <a:noFill/>
        </p:spPr>
        <p:txBody>
          <a:bodyPr wrap="square" rtlCol="0">
            <a:spAutoFit/>
          </a:bodyPr>
          <a:lstStyle/>
          <a:p>
            <a:pPr algn="ctr"/>
            <a:r>
              <a:rPr lang="fr-FR" sz="1400" dirty="0" err="1">
                <a:solidFill>
                  <a:schemeClr val="accent3">
                    <a:lumMod val="75000"/>
                  </a:schemeClr>
                </a:solidFill>
              </a:rPr>
              <a:t>ViewModel</a:t>
            </a:r>
            <a:r>
              <a:rPr lang="fr-FR" sz="1400" dirty="0">
                <a:solidFill>
                  <a:schemeClr val="accent3">
                    <a:lumMod val="75000"/>
                  </a:schemeClr>
                </a:solidFill>
              </a:rPr>
              <a:t> Data</a:t>
            </a:r>
          </a:p>
        </p:txBody>
      </p:sp>
    </p:spTree>
    <p:extLst>
      <p:ext uri="{BB962C8B-B14F-4D97-AF65-F5344CB8AC3E}">
        <p14:creationId xmlns:p14="http://schemas.microsoft.com/office/powerpoint/2010/main" val="1208969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4A0EC9-2E04-87CC-C3B9-2DF3A9816F9E}"/>
              </a:ext>
            </a:extLst>
          </p:cNvPr>
          <p:cNvSpPr>
            <a:spLocks noGrp="1"/>
          </p:cNvSpPr>
          <p:nvPr>
            <p:ph type="title"/>
          </p:nvPr>
        </p:nvSpPr>
        <p:spPr/>
        <p:txBody>
          <a:bodyPr/>
          <a:lstStyle/>
          <a:p>
            <a:r>
              <a:rPr lang="fr-FR" dirty="0"/>
              <a:t>Un peu plus concret</a:t>
            </a:r>
          </a:p>
        </p:txBody>
      </p:sp>
      <p:sp>
        <p:nvSpPr>
          <p:cNvPr id="3" name="Espace réservé du contenu 2">
            <a:extLst>
              <a:ext uri="{FF2B5EF4-FFF2-40B4-BE49-F238E27FC236}">
                <a16:creationId xmlns:a16="http://schemas.microsoft.com/office/drawing/2014/main" id="{E5355790-C5B6-6616-4A95-E787F401BA1C}"/>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FBBE2546-46CA-86D3-1EA9-6D0786A5D212}"/>
              </a:ext>
            </a:extLst>
          </p:cNvPr>
          <p:cNvSpPr/>
          <p:nvPr/>
        </p:nvSpPr>
        <p:spPr>
          <a:xfrm>
            <a:off x="838199" y="1825625"/>
            <a:ext cx="2603499" cy="920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View</a:t>
            </a:r>
            <a:endParaRPr lang="fr-FR" dirty="0"/>
          </a:p>
        </p:txBody>
      </p:sp>
      <p:sp>
        <p:nvSpPr>
          <p:cNvPr id="5" name="Rectangle 4">
            <a:extLst>
              <a:ext uri="{FF2B5EF4-FFF2-40B4-BE49-F238E27FC236}">
                <a16:creationId xmlns:a16="http://schemas.microsoft.com/office/drawing/2014/main" id="{9E3B2842-C40D-EFCE-15C7-0101054C5E28}"/>
              </a:ext>
            </a:extLst>
          </p:cNvPr>
          <p:cNvSpPr/>
          <p:nvPr/>
        </p:nvSpPr>
        <p:spPr>
          <a:xfrm>
            <a:off x="4535203" y="1825625"/>
            <a:ext cx="3121593" cy="9756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err="1"/>
              <a:t>ViewModel</a:t>
            </a:r>
            <a:endParaRPr lang="fr-FR" dirty="0"/>
          </a:p>
        </p:txBody>
      </p:sp>
      <p:sp>
        <p:nvSpPr>
          <p:cNvPr id="6" name="Rectangle 5">
            <a:extLst>
              <a:ext uri="{FF2B5EF4-FFF2-40B4-BE49-F238E27FC236}">
                <a16:creationId xmlns:a16="http://schemas.microsoft.com/office/drawing/2014/main" id="{647B3C47-BD12-5077-A9F3-A0F6F1440CC8}"/>
              </a:ext>
            </a:extLst>
          </p:cNvPr>
          <p:cNvSpPr/>
          <p:nvPr/>
        </p:nvSpPr>
        <p:spPr>
          <a:xfrm>
            <a:off x="8115751" y="1825625"/>
            <a:ext cx="3495677" cy="9756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Model</a:t>
            </a:r>
          </a:p>
        </p:txBody>
      </p:sp>
      <p:sp>
        <p:nvSpPr>
          <p:cNvPr id="7" name="Flèche : bas 6">
            <a:extLst>
              <a:ext uri="{FF2B5EF4-FFF2-40B4-BE49-F238E27FC236}">
                <a16:creationId xmlns:a16="http://schemas.microsoft.com/office/drawing/2014/main" id="{C392E8F2-A647-5758-1DEC-4279C452CF2D}"/>
              </a:ext>
            </a:extLst>
          </p:cNvPr>
          <p:cNvSpPr/>
          <p:nvPr/>
        </p:nvSpPr>
        <p:spPr>
          <a:xfrm>
            <a:off x="1669480" y="2889475"/>
            <a:ext cx="940934" cy="13103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D62453C-A892-47E5-9ABF-725631EB34EF}"/>
              </a:ext>
            </a:extLst>
          </p:cNvPr>
          <p:cNvSpPr/>
          <p:nvPr/>
        </p:nvSpPr>
        <p:spPr>
          <a:xfrm>
            <a:off x="838198" y="4309157"/>
            <a:ext cx="2714627" cy="20109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View</a:t>
            </a:r>
            <a:r>
              <a:rPr lang="fr-FR" dirty="0"/>
              <a:t> XAML</a:t>
            </a:r>
          </a:p>
        </p:txBody>
      </p:sp>
      <p:sp>
        <p:nvSpPr>
          <p:cNvPr id="9" name="Flèche : bas 8">
            <a:extLst>
              <a:ext uri="{FF2B5EF4-FFF2-40B4-BE49-F238E27FC236}">
                <a16:creationId xmlns:a16="http://schemas.microsoft.com/office/drawing/2014/main" id="{BD5E6C3D-3D71-A7C6-CD94-3696CE223BAD}"/>
              </a:ext>
            </a:extLst>
          </p:cNvPr>
          <p:cNvSpPr/>
          <p:nvPr/>
        </p:nvSpPr>
        <p:spPr>
          <a:xfrm>
            <a:off x="5625532" y="2889475"/>
            <a:ext cx="940934" cy="1310370"/>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82E932A-3BE3-BF67-DFD6-DB18298024AC}"/>
              </a:ext>
            </a:extLst>
          </p:cNvPr>
          <p:cNvSpPr/>
          <p:nvPr/>
        </p:nvSpPr>
        <p:spPr>
          <a:xfrm>
            <a:off x="4535203" y="4288065"/>
            <a:ext cx="3121593" cy="19793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sz="2800" dirty="0"/>
              <a:t>Classe C#</a:t>
            </a:r>
          </a:p>
          <a:p>
            <a:pPr algn="ctr"/>
            <a:r>
              <a:rPr lang="fr-FR" sz="2800" dirty="0"/>
              <a:t>qui deviens le binding </a:t>
            </a:r>
            <a:r>
              <a:rPr lang="fr-FR" sz="2800" dirty="0" err="1"/>
              <a:t>context</a:t>
            </a:r>
            <a:r>
              <a:rPr lang="fr-FR" sz="2800" dirty="0"/>
              <a:t> de la </a:t>
            </a:r>
            <a:r>
              <a:rPr lang="fr-FR" sz="2800" dirty="0" err="1"/>
              <a:t>viue</a:t>
            </a:r>
            <a:endParaRPr lang="fr-FR" sz="2800" dirty="0"/>
          </a:p>
        </p:txBody>
      </p:sp>
      <p:sp>
        <p:nvSpPr>
          <p:cNvPr id="11" name="Flèche : bas 10">
            <a:extLst>
              <a:ext uri="{FF2B5EF4-FFF2-40B4-BE49-F238E27FC236}">
                <a16:creationId xmlns:a16="http://schemas.microsoft.com/office/drawing/2014/main" id="{65CA39AF-F386-AC2D-2437-FC9940639EA7}"/>
              </a:ext>
            </a:extLst>
          </p:cNvPr>
          <p:cNvSpPr/>
          <p:nvPr/>
        </p:nvSpPr>
        <p:spPr>
          <a:xfrm>
            <a:off x="9393122" y="2889475"/>
            <a:ext cx="940934" cy="1310370"/>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567ACF6-8DAB-0718-FE9C-78887B85D777}"/>
              </a:ext>
            </a:extLst>
          </p:cNvPr>
          <p:cNvSpPr/>
          <p:nvPr/>
        </p:nvSpPr>
        <p:spPr>
          <a:xfrm>
            <a:off x="8115751" y="4212772"/>
            <a:ext cx="3495677" cy="205241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Classe C#</a:t>
            </a:r>
          </a:p>
          <a:p>
            <a:pPr algn="ctr"/>
            <a:r>
              <a:rPr lang="fr-FR" dirty="0"/>
              <a:t>qui contient les data</a:t>
            </a:r>
          </a:p>
        </p:txBody>
      </p:sp>
    </p:spTree>
    <p:extLst>
      <p:ext uri="{BB962C8B-B14F-4D97-AF65-F5344CB8AC3E}">
        <p14:creationId xmlns:p14="http://schemas.microsoft.com/office/powerpoint/2010/main" val="282856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Installation</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endParaRPr lang="fr-FR">
              <a:solidFill>
                <a:schemeClr val="tx2"/>
              </a:solidFill>
            </a:endParaRPr>
          </a:p>
        </p:txBody>
      </p:sp>
    </p:spTree>
    <p:extLst>
      <p:ext uri="{BB962C8B-B14F-4D97-AF65-F5344CB8AC3E}">
        <p14:creationId xmlns:p14="http://schemas.microsoft.com/office/powerpoint/2010/main" val="4021308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EDAFFE-EA27-431A-8AEB-628915916299}"/>
              </a:ext>
            </a:extLst>
          </p:cNvPr>
          <p:cNvSpPr>
            <a:spLocks noGrp="1"/>
          </p:cNvSpPr>
          <p:nvPr>
            <p:ph type="title"/>
          </p:nvPr>
        </p:nvSpPr>
        <p:spPr/>
        <p:txBody>
          <a:bodyPr/>
          <a:lstStyle/>
          <a:p>
            <a:r>
              <a:rPr lang="fr-FR" dirty="0" err="1"/>
              <a:t>ViewModel</a:t>
            </a:r>
            <a:endParaRPr lang="fr-FR" dirty="0"/>
          </a:p>
        </p:txBody>
      </p:sp>
      <p:sp>
        <p:nvSpPr>
          <p:cNvPr id="3" name="Espace réservé du contenu 2">
            <a:extLst>
              <a:ext uri="{FF2B5EF4-FFF2-40B4-BE49-F238E27FC236}">
                <a16:creationId xmlns:a16="http://schemas.microsoft.com/office/drawing/2014/main" id="{EFFFD44C-0928-C560-2871-79CC0141831F}"/>
              </a:ext>
            </a:extLst>
          </p:cNvPr>
          <p:cNvSpPr>
            <a:spLocks noGrp="1"/>
          </p:cNvSpPr>
          <p:nvPr>
            <p:ph idx="1"/>
          </p:nvPr>
        </p:nvSpPr>
        <p:spPr>
          <a:xfrm>
            <a:off x="838199" y="1825625"/>
            <a:ext cx="4933951" cy="4351338"/>
          </a:xfrm>
        </p:spPr>
        <p:txBody>
          <a:bodyPr/>
          <a:lstStyle/>
          <a:p>
            <a:r>
              <a:rPr lang="fr-FR" dirty="0"/>
              <a:t>Le </a:t>
            </a:r>
            <a:r>
              <a:rPr lang="fr-FR" dirty="0" err="1"/>
              <a:t>view</a:t>
            </a:r>
            <a:r>
              <a:rPr lang="fr-FR" dirty="0"/>
              <a:t> model est une classe qui implémente </a:t>
            </a:r>
            <a:r>
              <a:rPr lang="fr-FR" dirty="0" err="1"/>
              <a:t>INotifyPropertyChanged</a:t>
            </a:r>
            <a:r>
              <a:rPr lang="fr-FR" dirty="0"/>
              <a:t> qui permet de notifier l’interface des changements de valeur des data. </a:t>
            </a:r>
          </a:p>
          <a:p>
            <a:endParaRPr lang="fr-FR" dirty="0"/>
          </a:p>
        </p:txBody>
      </p:sp>
      <p:pic>
        <p:nvPicPr>
          <p:cNvPr id="5" name="Image 4">
            <a:extLst>
              <a:ext uri="{FF2B5EF4-FFF2-40B4-BE49-F238E27FC236}">
                <a16:creationId xmlns:a16="http://schemas.microsoft.com/office/drawing/2014/main" id="{73951CBD-1C8B-0517-78A9-4AF015FE4089}"/>
              </a:ext>
            </a:extLst>
          </p:cNvPr>
          <p:cNvPicPr>
            <a:picLocks noChangeAspect="1"/>
          </p:cNvPicPr>
          <p:nvPr/>
        </p:nvPicPr>
        <p:blipFill>
          <a:blip r:embed="rId2"/>
          <a:stretch>
            <a:fillRect/>
          </a:stretch>
        </p:blipFill>
        <p:spPr>
          <a:xfrm>
            <a:off x="5976535" y="681037"/>
            <a:ext cx="5763429" cy="5858693"/>
          </a:xfrm>
          <a:prstGeom prst="rect">
            <a:avLst/>
          </a:prstGeom>
        </p:spPr>
      </p:pic>
    </p:spTree>
    <p:extLst>
      <p:ext uri="{BB962C8B-B14F-4D97-AF65-F5344CB8AC3E}">
        <p14:creationId xmlns:p14="http://schemas.microsoft.com/office/powerpoint/2010/main" val="1220279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EDAFFE-EA27-431A-8AEB-628915916299}"/>
              </a:ext>
            </a:extLst>
          </p:cNvPr>
          <p:cNvSpPr>
            <a:spLocks noGrp="1"/>
          </p:cNvSpPr>
          <p:nvPr>
            <p:ph type="title"/>
          </p:nvPr>
        </p:nvSpPr>
        <p:spPr/>
        <p:txBody>
          <a:bodyPr/>
          <a:lstStyle/>
          <a:p>
            <a:r>
              <a:rPr lang="fr-FR" dirty="0" err="1"/>
              <a:t>ViewModel</a:t>
            </a:r>
            <a:endParaRPr lang="fr-FR" dirty="0"/>
          </a:p>
        </p:txBody>
      </p:sp>
      <p:sp>
        <p:nvSpPr>
          <p:cNvPr id="3" name="Espace réservé du contenu 2">
            <a:extLst>
              <a:ext uri="{FF2B5EF4-FFF2-40B4-BE49-F238E27FC236}">
                <a16:creationId xmlns:a16="http://schemas.microsoft.com/office/drawing/2014/main" id="{EFFFD44C-0928-C560-2871-79CC0141831F}"/>
              </a:ext>
            </a:extLst>
          </p:cNvPr>
          <p:cNvSpPr>
            <a:spLocks noGrp="1"/>
          </p:cNvSpPr>
          <p:nvPr>
            <p:ph idx="1"/>
          </p:nvPr>
        </p:nvSpPr>
        <p:spPr>
          <a:xfrm>
            <a:off x="838199" y="1825625"/>
            <a:ext cx="4933951" cy="4351338"/>
          </a:xfrm>
        </p:spPr>
        <p:txBody>
          <a:bodyPr/>
          <a:lstStyle/>
          <a:p>
            <a:r>
              <a:rPr lang="fr-FR" dirty="0"/>
              <a:t>Mapper le </a:t>
            </a:r>
            <a:r>
              <a:rPr lang="fr-FR" dirty="0" err="1"/>
              <a:t>viewmodel</a:t>
            </a:r>
            <a:r>
              <a:rPr lang="fr-FR" dirty="0"/>
              <a:t>  dans le </a:t>
            </a:r>
            <a:r>
              <a:rPr lang="fr-FR" dirty="0" err="1"/>
              <a:t>xaml</a:t>
            </a:r>
            <a:endParaRPr lang="fr-FR" dirty="0"/>
          </a:p>
          <a:p>
            <a:endParaRPr lang="fr-FR" dirty="0"/>
          </a:p>
        </p:txBody>
      </p:sp>
      <p:pic>
        <p:nvPicPr>
          <p:cNvPr id="6" name="Image 5">
            <a:extLst>
              <a:ext uri="{FF2B5EF4-FFF2-40B4-BE49-F238E27FC236}">
                <a16:creationId xmlns:a16="http://schemas.microsoft.com/office/drawing/2014/main" id="{3C1ECBB5-E9AB-1397-565F-923670261912}"/>
              </a:ext>
            </a:extLst>
          </p:cNvPr>
          <p:cNvPicPr>
            <a:picLocks noChangeAspect="1"/>
          </p:cNvPicPr>
          <p:nvPr/>
        </p:nvPicPr>
        <p:blipFill>
          <a:blip r:embed="rId2"/>
          <a:stretch>
            <a:fillRect/>
          </a:stretch>
        </p:blipFill>
        <p:spPr>
          <a:xfrm>
            <a:off x="6096000" y="1825625"/>
            <a:ext cx="4906572" cy="2532061"/>
          </a:xfrm>
          <a:prstGeom prst="rect">
            <a:avLst/>
          </a:prstGeom>
        </p:spPr>
      </p:pic>
    </p:spTree>
    <p:extLst>
      <p:ext uri="{BB962C8B-B14F-4D97-AF65-F5344CB8AC3E}">
        <p14:creationId xmlns:p14="http://schemas.microsoft.com/office/powerpoint/2010/main" val="1179280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841BDD-ACAB-1BA8-1778-5512EEA4F6C7}"/>
              </a:ext>
            </a:extLst>
          </p:cNvPr>
          <p:cNvSpPr>
            <a:spLocks noGrp="1"/>
          </p:cNvSpPr>
          <p:nvPr>
            <p:ph type="title"/>
          </p:nvPr>
        </p:nvSpPr>
        <p:spPr/>
        <p:txBody>
          <a:bodyPr/>
          <a:lstStyle/>
          <a:p>
            <a:r>
              <a:rPr lang="fr-FR" dirty="0"/>
              <a:t>Data Binding</a:t>
            </a:r>
          </a:p>
        </p:txBody>
      </p:sp>
      <p:sp>
        <p:nvSpPr>
          <p:cNvPr id="3" name="Espace réservé du contenu 2">
            <a:extLst>
              <a:ext uri="{FF2B5EF4-FFF2-40B4-BE49-F238E27FC236}">
                <a16:creationId xmlns:a16="http://schemas.microsoft.com/office/drawing/2014/main" id="{77483404-C2C4-4164-BA5E-60927603C5A6}"/>
              </a:ext>
            </a:extLst>
          </p:cNvPr>
          <p:cNvSpPr>
            <a:spLocks noGrp="1"/>
          </p:cNvSpPr>
          <p:nvPr>
            <p:ph idx="1"/>
          </p:nvPr>
        </p:nvSpPr>
        <p:spPr>
          <a:xfrm>
            <a:off x="838200" y="1825625"/>
            <a:ext cx="4886326" cy="4351338"/>
          </a:xfrm>
        </p:spPr>
        <p:txBody>
          <a:bodyPr/>
          <a:lstStyle/>
          <a:p>
            <a:r>
              <a:rPr lang="fr-FR" dirty="0"/>
              <a:t>On définit une propriété dans le </a:t>
            </a:r>
            <a:r>
              <a:rPr lang="fr-FR" dirty="0" err="1"/>
              <a:t>view</a:t>
            </a:r>
            <a:r>
              <a:rPr lang="fr-FR" dirty="0"/>
              <a:t> model</a:t>
            </a:r>
          </a:p>
        </p:txBody>
      </p:sp>
      <p:pic>
        <p:nvPicPr>
          <p:cNvPr id="5" name="Image 4">
            <a:extLst>
              <a:ext uri="{FF2B5EF4-FFF2-40B4-BE49-F238E27FC236}">
                <a16:creationId xmlns:a16="http://schemas.microsoft.com/office/drawing/2014/main" id="{A305DE8D-3E6C-AA18-726E-3350765511E7}"/>
              </a:ext>
            </a:extLst>
          </p:cNvPr>
          <p:cNvPicPr>
            <a:picLocks noChangeAspect="1"/>
          </p:cNvPicPr>
          <p:nvPr/>
        </p:nvPicPr>
        <p:blipFill>
          <a:blip r:embed="rId2"/>
          <a:stretch>
            <a:fillRect/>
          </a:stretch>
        </p:blipFill>
        <p:spPr>
          <a:xfrm>
            <a:off x="7133962" y="1825625"/>
            <a:ext cx="3772426" cy="1352739"/>
          </a:xfrm>
          <a:prstGeom prst="rect">
            <a:avLst/>
          </a:prstGeom>
        </p:spPr>
      </p:pic>
      <p:pic>
        <p:nvPicPr>
          <p:cNvPr id="7" name="Image 6">
            <a:extLst>
              <a:ext uri="{FF2B5EF4-FFF2-40B4-BE49-F238E27FC236}">
                <a16:creationId xmlns:a16="http://schemas.microsoft.com/office/drawing/2014/main" id="{E6740D5E-91A7-CD6B-D45B-917D33013A5B}"/>
              </a:ext>
            </a:extLst>
          </p:cNvPr>
          <p:cNvPicPr>
            <a:picLocks noChangeAspect="1"/>
          </p:cNvPicPr>
          <p:nvPr/>
        </p:nvPicPr>
        <p:blipFill>
          <a:blip r:embed="rId3"/>
          <a:stretch>
            <a:fillRect/>
          </a:stretch>
        </p:blipFill>
        <p:spPr>
          <a:xfrm>
            <a:off x="1138410" y="2899835"/>
            <a:ext cx="4458322" cy="3772426"/>
          </a:xfrm>
          <a:prstGeom prst="rect">
            <a:avLst/>
          </a:prstGeom>
        </p:spPr>
      </p:pic>
      <p:cxnSp>
        <p:nvCxnSpPr>
          <p:cNvPr id="11" name="Connecteur : en angle 10">
            <a:extLst>
              <a:ext uri="{FF2B5EF4-FFF2-40B4-BE49-F238E27FC236}">
                <a16:creationId xmlns:a16="http://schemas.microsoft.com/office/drawing/2014/main" id="{977F1B6C-67B8-C6E3-10F2-63B874A1CABD}"/>
              </a:ext>
            </a:extLst>
          </p:cNvPr>
          <p:cNvCxnSpPr/>
          <p:nvPr/>
        </p:nvCxnSpPr>
        <p:spPr>
          <a:xfrm rot="10800000" flipV="1">
            <a:off x="5596732" y="3178363"/>
            <a:ext cx="3185318" cy="2222311"/>
          </a:xfrm>
          <a:prstGeom prst="bentConnector3">
            <a:avLst>
              <a:gd name="adj1" fmla="val 1856"/>
            </a:avLst>
          </a:prstGeom>
          <a:ln w="1143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640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7082E1-1EE4-EC58-42DA-CBC86647C7FF}"/>
              </a:ext>
            </a:extLst>
          </p:cNvPr>
          <p:cNvSpPr>
            <a:spLocks noGrp="1"/>
          </p:cNvSpPr>
          <p:nvPr>
            <p:ph type="title"/>
          </p:nvPr>
        </p:nvSpPr>
        <p:spPr/>
        <p:txBody>
          <a:bodyPr/>
          <a:lstStyle/>
          <a:p>
            <a:r>
              <a:rPr lang="fr-FR" dirty="0"/>
              <a:t>Les </a:t>
            </a:r>
            <a:r>
              <a:rPr lang="fr-FR" dirty="0" err="1"/>
              <a:t>commands</a:t>
            </a:r>
            <a:endParaRPr lang="fr-FR" dirty="0"/>
          </a:p>
        </p:txBody>
      </p:sp>
      <p:sp>
        <p:nvSpPr>
          <p:cNvPr id="3" name="Espace réservé du contenu 2">
            <a:extLst>
              <a:ext uri="{FF2B5EF4-FFF2-40B4-BE49-F238E27FC236}">
                <a16:creationId xmlns:a16="http://schemas.microsoft.com/office/drawing/2014/main" id="{17709168-51A8-1A38-DB74-1F335D1EA175}"/>
              </a:ext>
            </a:extLst>
          </p:cNvPr>
          <p:cNvSpPr>
            <a:spLocks noGrp="1"/>
          </p:cNvSpPr>
          <p:nvPr>
            <p:ph idx="1"/>
          </p:nvPr>
        </p:nvSpPr>
        <p:spPr/>
        <p:txBody>
          <a:bodyPr/>
          <a:lstStyle/>
          <a:p>
            <a:r>
              <a:rPr lang="fr-FR" dirty="0"/>
              <a:t>Les modèles de vue exposent généralement des propriétés publiques, pour la liaison à partir de la vue, qui implémentent l’interface </a:t>
            </a:r>
            <a:r>
              <a:rPr lang="fr-FR" dirty="0" err="1"/>
              <a:t>ICommand</a:t>
            </a:r>
            <a:r>
              <a:rPr lang="fr-FR" dirty="0"/>
              <a:t>. De nombreux contrôles et mouvements .NET MAUI fournissent une propriété Command, qui peut être liée aux données d’un objet </a:t>
            </a:r>
            <a:r>
              <a:rPr lang="fr-FR" dirty="0" err="1"/>
              <a:t>ICommand</a:t>
            </a:r>
            <a:r>
              <a:rPr lang="fr-FR" dirty="0"/>
              <a:t> fourni par le modèle de vue. Le contrôle bouton est l’un des contrôles les plus couramment utilisés. Il fournit une propriété de commande qui s’exécute quand vous cliquez sur le bouton.</a:t>
            </a:r>
          </a:p>
        </p:txBody>
      </p:sp>
      <p:pic>
        <p:nvPicPr>
          <p:cNvPr id="6" name="Image 5">
            <a:extLst>
              <a:ext uri="{FF2B5EF4-FFF2-40B4-BE49-F238E27FC236}">
                <a16:creationId xmlns:a16="http://schemas.microsoft.com/office/drawing/2014/main" id="{07BE8F33-60CF-C01D-EE50-5CA1118D60BA}"/>
              </a:ext>
            </a:extLst>
          </p:cNvPr>
          <p:cNvPicPr>
            <a:picLocks noChangeAspect="1"/>
          </p:cNvPicPr>
          <p:nvPr/>
        </p:nvPicPr>
        <p:blipFill>
          <a:blip r:embed="rId2"/>
          <a:stretch>
            <a:fillRect/>
          </a:stretch>
        </p:blipFill>
        <p:spPr>
          <a:xfrm>
            <a:off x="1214620" y="5314914"/>
            <a:ext cx="4382112" cy="514422"/>
          </a:xfrm>
          <a:prstGeom prst="rect">
            <a:avLst/>
          </a:prstGeom>
        </p:spPr>
      </p:pic>
      <p:pic>
        <p:nvPicPr>
          <p:cNvPr id="8" name="Image 7">
            <a:extLst>
              <a:ext uri="{FF2B5EF4-FFF2-40B4-BE49-F238E27FC236}">
                <a16:creationId xmlns:a16="http://schemas.microsoft.com/office/drawing/2014/main" id="{FB649689-6F16-EB67-2281-D01AD8AB13CE}"/>
              </a:ext>
            </a:extLst>
          </p:cNvPr>
          <p:cNvPicPr>
            <a:picLocks noChangeAspect="1"/>
          </p:cNvPicPr>
          <p:nvPr/>
        </p:nvPicPr>
        <p:blipFill>
          <a:blip r:embed="rId3"/>
          <a:stretch>
            <a:fillRect/>
          </a:stretch>
        </p:blipFill>
        <p:spPr>
          <a:xfrm>
            <a:off x="5973153" y="5314914"/>
            <a:ext cx="5525271" cy="952633"/>
          </a:xfrm>
          <a:prstGeom prst="rect">
            <a:avLst/>
          </a:prstGeom>
        </p:spPr>
      </p:pic>
    </p:spTree>
    <p:extLst>
      <p:ext uri="{BB962C8B-B14F-4D97-AF65-F5344CB8AC3E}">
        <p14:creationId xmlns:p14="http://schemas.microsoft.com/office/powerpoint/2010/main" val="462075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85DD4D-8B45-7E34-C07C-E633FB959B66}"/>
              </a:ext>
            </a:extLst>
          </p:cNvPr>
          <p:cNvSpPr>
            <a:spLocks noGrp="1"/>
          </p:cNvSpPr>
          <p:nvPr>
            <p:ph type="title"/>
          </p:nvPr>
        </p:nvSpPr>
        <p:spPr/>
        <p:txBody>
          <a:bodyPr/>
          <a:lstStyle/>
          <a:p>
            <a:r>
              <a:rPr lang="fr-FR" dirty="0"/>
              <a:t>Practice :</a:t>
            </a:r>
          </a:p>
        </p:txBody>
      </p:sp>
      <p:sp>
        <p:nvSpPr>
          <p:cNvPr id="3" name="Espace réservé du contenu 2">
            <a:extLst>
              <a:ext uri="{FF2B5EF4-FFF2-40B4-BE49-F238E27FC236}">
                <a16:creationId xmlns:a16="http://schemas.microsoft.com/office/drawing/2014/main" id="{2DFD598D-DD39-1474-B77B-70E97940EE04}"/>
              </a:ext>
            </a:extLst>
          </p:cNvPr>
          <p:cNvSpPr>
            <a:spLocks noGrp="1"/>
          </p:cNvSpPr>
          <p:nvPr>
            <p:ph idx="1"/>
          </p:nvPr>
        </p:nvSpPr>
        <p:spPr/>
        <p:txBody>
          <a:bodyPr/>
          <a:lstStyle/>
          <a:p>
            <a:r>
              <a:rPr lang="fr-FR" dirty="0"/>
              <a:t>Passer l’application en MVM</a:t>
            </a:r>
          </a:p>
          <a:p>
            <a:endParaRPr lang="fr-FR" dirty="0"/>
          </a:p>
          <a:p>
            <a:r>
              <a:rPr lang="fr-FR" dirty="0"/>
              <a:t>Ensuite transformer le type de robot en </a:t>
            </a:r>
            <a:r>
              <a:rPr lang="fr-FR" dirty="0" err="1"/>
              <a:t>enum</a:t>
            </a:r>
            <a:r>
              <a:rPr lang="fr-FR"/>
              <a:t> et utiliser un convertisseur pour l’afficher</a:t>
            </a:r>
            <a:endParaRPr lang="fr-FR" dirty="0"/>
          </a:p>
        </p:txBody>
      </p:sp>
    </p:spTree>
    <p:extLst>
      <p:ext uri="{BB962C8B-B14F-4D97-AF65-F5344CB8AC3E}">
        <p14:creationId xmlns:p14="http://schemas.microsoft.com/office/powerpoint/2010/main" val="477733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Les librairies graphique tierces</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r>
              <a:rPr lang="fr-FR" dirty="0">
                <a:solidFill>
                  <a:schemeClr val="tx2"/>
                </a:solidFill>
              </a:rPr>
              <a:t>Le binding !</a:t>
            </a:r>
          </a:p>
        </p:txBody>
      </p:sp>
    </p:spTree>
    <p:extLst>
      <p:ext uri="{BB962C8B-B14F-4D97-AF65-F5344CB8AC3E}">
        <p14:creationId xmlns:p14="http://schemas.microsoft.com/office/powerpoint/2010/main" val="786889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62FFA-44C1-FEB5-907C-B0A2E7184373}"/>
              </a:ext>
            </a:extLst>
          </p:cNvPr>
          <p:cNvSpPr>
            <a:spLocks noGrp="1"/>
          </p:cNvSpPr>
          <p:nvPr>
            <p:ph type="title"/>
          </p:nvPr>
        </p:nvSpPr>
        <p:spPr/>
        <p:txBody>
          <a:bodyPr/>
          <a:lstStyle/>
          <a:p>
            <a:r>
              <a:rPr lang="fr-FR" dirty="0"/>
              <a:t>Les librairies graphiques</a:t>
            </a:r>
          </a:p>
        </p:txBody>
      </p:sp>
      <p:sp>
        <p:nvSpPr>
          <p:cNvPr id="3" name="Espace réservé du contenu 2">
            <a:extLst>
              <a:ext uri="{FF2B5EF4-FFF2-40B4-BE49-F238E27FC236}">
                <a16:creationId xmlns:a16="http://schemas.microsoft.com/office/drawing/2014/main" id="{826E8250-883F-CF7C-5601-F92F9EE822E7}"/>
              </a:ext>
            </a:extLst>
          </p:cNvPr>
          <p:cNvSpPr>
            <a:spLocks noGrp="1"/>
          </p:cNvSpPr>
          <p:nvPr>
            <p:ph idx="1"/>
          </p:nvPr>
        </p:nvSpPr>
        <p:spPr/>
        <p:txBody>
          <a:bodyPr/>
          <a:lstStyle/>
          <a:p>
            <a:r>
              <a:rPr lang="fr-FR" dirty="0"/>
              <a:t>Il existe des librairies de contrôles graphiques (payantes), très pratiques qui font gagner beaucoup de temps de développements</a:t>
            </a:r>
          </a:p>
        </p:txBody>
      </p:sp>
      <p:pic>
        <p:nvPicPr>
          <p:cNvPr id="1026" name="Picture 2" descr="Infragistics - YouTube">
            <a:extLst>
              <a:ext uri="{FF2B5EF4-FFF2-40B4-BE49-F238E27FC236}">
                <a16:creationId xmlns:a16="http://schemas.microsoft.com/office/drawing/2014/main" id="{874403F8-B854-3858-6CA2-D94EAF20C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033" y="3072015"/>
            <a:ext cx="1594530" cy="15945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Telerik tools? Why should I use Telerik (by Progress)?">
            <a:extLst>
              <a:ext uri="{FF2B5EF4-FFF2-40B4-BE49-F238E27FC236}">
                <a16:creationId xmlns:a16="http://schemas.microsoft.com/office/drawing/2014/main" id="{2B51F0BE-97F9-47A6-D9B9-19CF19DF4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402" y="3094920"/>
            <a:ext cx="2534969" cy="1406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ites vos projets devexpress">
            <a:extLst>
              <a:ext uri="{FF2B5EF4-FFF2-40B4-BE49-F238E27FC236}">
                <a16:creationId xmlns:a16="http://schemas.microsoft.com/office/drawing/2014/main" id="{42E556D6-0904-5E2F-2C82-9F8D8D01C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7" y="3094920"/>
            <a:ext cx="29051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 Xamarin, JavaScript, Angular UI components | Syncfusion">
            <a:extLst>
              <a:ext uri="{FF2B5EF4-FFF2-40B4-BE49-F238E27FC236}">
                <a16:creationId xmlns:a16="http://schemas.microsoft.com/office/drawing/2014/main" id="{454472FC-AFE0-BE1E-EE2F-1C56FD1FC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7" y="4945744"/>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A815-7727-DC60-9173-55CA7DD5FD4E}"/>
              </a:ext>
            </a:extLst>
          </p:cNvPr>
          <p:cNvSpPr>
            <a:spLocks noGrp="1"/>
          </p:cNvSpPr>
          <p:nvPr>
            <p:ph type="title"/>
          </p:nvPr>
        </p:nvSpPr>
        <p:spPr/>
        <p:txBody>
          <a:bodyPr/>
          <a:lstStyle/>
          <a:p>
            <a:r>
              <a:rPr lang="fr-FR" dirty="0"/>
              <a:t>Le principe</a:t>
            </a:r>
          </a:p>
        </p:txBody>
      </p:sp>
      <p:sp>
        <p:nvSpPr>
          <p:cNvPr id="3" name="Espace réservé du contenu 2">
            <a:extLst>
              <a:ext uri="{FF2B5EF4-FFF2-40B4-BE49-F238E27FC236}">
                <a16:creationId xmlns:a16="http://schemas.microsoft.com/office/drawing/2014/main" id="{9D46E264-98D9-11B3-4AB9-888C3C54522C}"/>
              </a:ext>
            </a:extLst>
          </p:cNvPr>
          <p:cNvSpPr>
            <a:spLocks noGrp="1"/>
          </p:cNvSpPr>
          <p:nvPr>
            <p:ph idx="1"/>
          </p:nvPr>
        </p:nvSpPr>
        <p:spPr/>
        <p:txBody>
          <a:bodyPr/>
          <a:lstStyle/>
          <a:p>
            <a:r>
              <a:rPr lang="fr-FR" dirty="0"/>
              <a:t>Des nouvelles balises XAML</a:t>
            </a:r>
          </a:p>
          <a:p>
            <a:endParaRPr lang="fr-FR" dirty="0"/>
          </a:p>
          <a:p>
            <a:r>
              <a:rPr lang="fr-FR" dirty="0"/>
              <a:t>Customisable</a:t>
            </a:r>
          </a:p>
          <a:p>
            <a:endParaRPr lang="fr-FR" dirty="0"/>
          </a:p>
          <a:p>
            <a:r>
              <a:rPr lang="fr-FR" dirty="0"/>
              <a:t>Mise à jour régulièrement</a:t>
            </a:r>
          </a:p>
          <a:p>
            <a:endParaRPr lang="fr-FR" dirty="0"/>
          </a:p>
          <a:p>
            <a:r>
              <a:rPr lang="fr-FR" dirty="0"/>
              <a:t>Performante </a:t>
            </a:r>
          </a:p>
        </p:txBody>
      </p:sp>
    </p:spTree>
    <p:extLst>
      <p:ext uri="{BB962C8B-B14F-4D97-AF65-F5344CB8AC3E}">
        <p14:creationId xmlns:p14="http://schemas.microsoft.com/office/powerpoint/2010/main" val="933677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85DD4D-8B45-7E34-C07C-E633FB959B66}"/>
              </a:ext>
            </a:extLst>
          </p:cNvPr>
          <p:cNvSpPr>
            <a:spLocks noGrp="1"/>
          </p:cNvSpPr>
          <p:nvPr>
            <p:ph type="title"/>
          </p:nvPr>
        </p:nvSpPr>
        <p:spPr/>
        <p:txBody>
          <a:bodyPr/>
          <a:lstStyle/>
          <a:p>
            <a:r>
              <a:rPr lang="fr-FR" dirty="0"/>
              <a:t>Practice :</a:t>
            </a:r>
          </a:p>
        </p:txBody>
      </p:sp>
      <p:sp>
        <p:nvSpPr>
          <p:cNvPr id="3" name="Espace réservé du contenu 2">
            <a:extLst>
              <a:ext uri="{FF2B5EF4-FFF2-40B4-BE49-F238E27FC236}">
                <a16:creationId xmlns:a16="http://schemas.microsoft.com/office/drawing/2014/main" id="{2DFD598D-DD39-1474-B77B-70E97940EE04}"/>
              </a:ext>
            </a:extLst>
          </p:cNvPr>
          <p:cNvSpPr>
            <a:spLocks noGrp="1"/>
          </p:cNvSpPr>
          <p:nvPr>
            <p:ph idx="1"/>
          </p:nvPr>
        </p:nvSpPr>
        <p:spPr>
          <a:xfrm>
            <a:off x="838199" y="1825625"/>
            <a:ext cx="7166021" cy="4351338"/>
          </a:xfrm>
        </p:spPr>
        <p:txBody>
          <a:bodyPr/>
          <a:lstStyle/>
          <a:p>
            <a:r>
              <a:rPr lang="fr-FR" dirty="0"/>
              <a:t>Télécharger la version Trial de </a:t>
            </a:r>
            <a:r>
              <a:rPr lang="fr-FR" dirty="0" err="1"/>
              <a:t>Telerik</a:t>
            </a:r>
            <a:r>
              <a:rPr lang="fr-FR" dirty="0"/>
              <a:t> et mettre en place quelques contrôle pour essayer</a:t>
            </a:r>
          </a:p>
        </p:txBody>
      </p:sp>
      <p:pic>
        <p:nvPicPr>
          <p:cNvPr id="4" name="Picture 4" descr="What are Telerik tools? Why should I use Telerik (by Progress)?">
            <a:extLst>
              <a:ext uri="{FF2B5EF4-FFF2-40B4-BE49-F238E27FC236}">
                <a16:creationId xmlns:a16="http://schemas.microsoft.com/office/drawing/2014/main" id="{1D5C7BF8-59F5-0724-8A82-02FE25BD1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8832" y="1710441"/>
            <a:ext cx="2534969" cy="140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08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re 3">
            <a:extLst>
              <a:ext uri="{FF2B5EF4-FFF2-40B4-BE49-F238E27FC236}">
                <a16:creationId xmlns:a16="http://schemas.microsoft.com/office/drawing/2014/main" id="{1FE6DA8D-D2FC-47BA-E24E-68FB7B751A83}"/>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Merci de </a:t>
            </a:r>
            <a:r>
              <a:rPr lang="en-US" sz="5400" dirty="0" err="1">
                <a:solidFill>
                  <a:schemeClr val="bg1">
                    <a:lumMod val="95000"/>
                    <a:lumOff val="5000"/>
                  </a:schemeClr>
                </a:solidFill>
              </a:rPr>
              <a:t>votre</a:t>
            </a:r>
            <a:r>
              <a:rPr lang="en-US" sz="5400" dirty="0">
                <a:solidFill>
                  <a:schemeClr val="bg1">
                    <a:lumMod val="95000"/>
                    <a:lumOff val="5000"/>
                  </a:schemeClr>
                </a:solidFill>
              </a:rPr>
              <a:t> attention</a:t>
            </a:r>
          </a:p>
        </p:txBody>
      </p:sp>
    </p:spTree>
    <p:extLst>
      <p:ext uri="{BB962C8B-B14F-4D97-AF65-F5344CB8AC3E}">
        <p14:creationId xmlns:p14="http://schemas.microsoft.com/office/powerpoint/2010/main" val="15813794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78C93B-5FF7-3159-C205-9F8B15B4AD46}"/>
              </a:ext>
            </a:extLst>
          </p:cNvPr>
          <p:cNvSpPr>
            <a:spLocks noGrp="1"/>
          </p:cNvSpPr>
          <p:nvPr>
            <p:ph type="title"/>
          </p:nvPr>
        </p:nvSpPr>
        <p:spPr/>
        <p:txBody>
          <a:bodyPr/>
          <a:lstStyle/>
          <a:p>
            <a:r>
              <a:rPr lang="fr-FR" dirty="0"/>
              <a:t>Visual studio 2022 </a:t>
            </a:r>
            <a:r>
              <a:rPr lang="fr-FR" dirty="0" err="1"/>
              <a:t>community</a:t>
            </a:r>
            <a:r>
              <a:rPr lang="fr-FR" dirty="0"/>
              <a:t> </a:t>
            </a:r>
            <a:r>
              <a:rPr lang="fr-FR" dirty="0" err="1"/>
              <a:t>edition</a:t>
            </a:r>
            <a:endParaRPr lang="fr-FR" dirty="0"/>
          </a:p>
        </p:txBody>
      </p:sp>
      <p:sp>
        <p:nvSpPr>
          <p:cNvPr id="5" name="Espace réservé du contenu 4">
            <a:extLst>
              <a:ext uri="{FF2B5EF4-FFF2-40B4-BE49-F238E27FC236}">
                <a16:creationId xmlns:a16="http://schemas.microsoft.com/office/drawing/2014/main" id="{5B764E43-6EA0-D7E7-3019-950EA15F44E8}"/>
              </a:ext>
            </a:extLst>
          </p:cNvPr>
          <p:cNvSpPr>
            <a:spLocks noGrp="1"/>
          </p:cNvSpPr>
          <p:nvPr>
            <p:ph idx="1"/>
          </p:nvPr>
        </p:nvSpPr>
        <p:spPr/>
        <p:txBody>
          <a:bodyPr/>
          <a:lstStyle/>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dirty="0">
              <a:latin typeface="Open Sans" panose="020B0606030504020204" pitchFamily="34" charset="0"/>
            </a:endParaRPr>
          </a:p>
          <a:p>
            <a:pPr algn="l"/>
            <a:endParaRPr lang="fr-FR" sz="1800" b="0" i="0" dirty="0">
              <a:effectLst/>
              <a:latin typeface="Open Sans" panose="020B0606030504020204" pitchFamily="34" charset="0"/>
            </a:endParaRPr>
          </a:p>
        </p:txBody>
      </p:sp>
      <p:pic>
        <p:nvPicPr>
          <p:cNvPr id="10242" name="Picture 2" descr="Visual Studio 2022 Features - Tahasivaci.com">
            <a:extLst>
              <a:ext uri="{FF2B5EF4-FFF2-40B4-BE49-F238E27FC236}">
                <a16:creationId xmlns:a16="http://schemas.microsoft.com/office/drawing/2014/main" id="{43CCCE89-035C-A171-EDE2-05C6E7829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1" y="1657350"/>
            <a:ext cx="5715000" cy="268326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F8B51251-0E0F-F9E1-9035-A0BA7B38311B}"/>
              </a:ext>
            </a:extLst>
          </p:cNvPr>
          <p:cNvPicPr>
            <a:picLocks noChangeAspect="1"/>
          </p:cNvPicPr>
          <p:nvPr/>
        </p:nvPicPr>
        <p:blipFill>
          <a:blip r:embed="rId4"/>
          <a:stretch>
            <a:fillRect/>
          </a:stretch>
        </p:blipFill>
        <p:spPr>
          <a:xfrm>
            <a:off x="5223329" y="4001294"/>
            <a:ext cx="6371770" cy="2005102"/>
          </a:xfrm>
          <a:prstGeom prst="rect">
            <a:avLst/>
          </a:prstGeom>
        </p:spPr>
      </p:pic>
    </p:spTree>
    <p:extLst>
      <p:ext uri="{BB962C8B-B14F-4D97-AF65-F5344CB8AC3E}">
        <p14:creationId xmlns:p14="http://schemas.microsoft.com/office/powerpoint/2010/main" val="89702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re 1">
            <a:extLst>
              <a:ext uri="{FF2B5EF4-FFF2-40B4-BE49-F238E27FC236}">
                <a16:creationId xmlns:a16="http://schemas.microsoft.com/office/drawing/2014/main" id="{48A1D9C1-38F6-3785-260F-2CBFDA58EADD}"/>
              </a:ext>
            </a:extLst>
          </p:cNvPr>
          <p:cNvSpPr>
            <a:spLocks noGrp="1"/>
          </p:cNvSpPr>
          <p:nvPr>
            <p:ph type="ctrTitle"/>
          </p:nvPr>
        </p:nvSpPr>
        <p:spPr>
          <a:xfrm>
            <a:off x="3215729" y="1764407"/>
            <a:ext cx="5760846" cy="2310312"/>
          </a:xfrm>
        </p:spPr>
        <p:txBody>
          <a:bodyPr>
            <a:normAutofit/>
          </a:bodyPr>
          <a:lstStyle/>
          <a:p>
            <a:r>
              <a:rPr lang="fr-FR" sz="5200" dirty="0">
                <a:solidFill>
                  <a:schemeClr val="tx2"/>
                </a:solidFill>
              </a:rPr>
              <a:t>Introduction à MAUI</a:t>
            </a:r>
          </a:p>
        </p:txBody>
      </p:sp>
      <p:sp>
        <p:nvSpPr>
          <p:cNvPr id="4" name="Sous-titre 3">
            <a:extLst>
              <a:ext uri="{FF2B5EF4-FFF2-40B4-BE49-F238E27FC236}">
                <a16:creationId xmlns:a16="http://schemas.microsoft.com/office/drawing/2014/main" id="{25D4D637-E4C8-FD97-1865-DEBC1019AA9C}"/>
              </a:ext>
            </a:extLst>
          </p:cNvPr>
          <p:cNvSpPr>
            <a:spLocks noGrp="1"/>
          </p:cNvSpPr>
          <p:nvPr>
            <p:ph type="subTitle" idx="1"/>
          </p:nvPr>
        </p:nvSpPr>
        <p:spPr>
          <a:xfrm>
            <a:off x="3215729" y="4165152"/>
            <a:ext cx="5760846" cy="682079"/>
          </a:xfrm>
        </p:spPr>
        <p:txBody>
          <a:bodyPr>
            <a:normAutofit/>
          </a:bodyPr>
          <a:lstStyle/>
          <a:p>
            <a:endParaRPr lang="fr-FR">
              <a:solidFill>
                <a:schemeClr val="tx2"/>
              </a:solidFill>
            </a:endParaRPr>
          </a:p>
        </p:txBody>
      </p:sp>
    </p:spTree>
    <p:extLst>
      <p:ext uri="{BB962C8B-B14F-4D97-AF65-F5344CB8AC3E}">
        <p14:creationId xmlns:p14="http://schemas.microsoft.com/office/powerpoint/2010/main" val="404106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1E5FF06-6F64-0ED6-423B-6E169E087580}"/>
              </a:ext>
            </a:extLst>
          </p:cNvPr>
          <p:cNvSpPr>
            <a:spLocks noGrp="1"/>
          </p:cNvSpPr>
          <p:nvPr>
            <p:ph type="title"/>
          </p:nvPr>
        </p:nvSpPr>
        <p:spPr/>
        <p:txBody>
          <a:bodyPr/>
          <a:lstStyle/>
          <a:p>
            <a:r>
              <a:rPr lang="fr-FR" dirty="0"/>
              <a:t>Historique des clients lourd en .Net</a:t>
            </a:r>
          </a:p>
        </p:txBody>
      </p:sp>
      <p:pic>
        <p:nvPicPr>
          <p:cNvPr id="2050" name="Picture 2" descr="Saving User Settings in Winform Application - CodeProject">
            <a:extLst>
              <a:ext uri="{FF2B5EF4-FFF2-40B4-BE49-F238E27FC236}">
                <a16:creationId xmlns:a16="http://schemas.microsoft.com/office/drawing/2014/main" id="{ADA8393A-051E-B5E7-281A-9900FFC4D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66" y="1494909"/>
            <a:ext cx="2529596" cy="16470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éveloppement d'applications mobiles et de bureau en utilisant &quot;.NET MAUI&quot;.">
            <a:extLst>
              <a:ext uri="{FF2B5EF4-FFF2-40B4-BE49-F238E27FC236}">
                <a16:creationId xmlns:a16="http://schemas.microsoft.com/office/drawing/2014/main" id="{F5D279D9-727A-14AA-EB3E-941AF574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510" y="1020696"/>
            <a:ext cx="3729581" cy="260123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PF &amp; MVVM – Diseño de IU Principal Moderno – Parte 2 (Final) – RJ Code  Advance">
            <a:extLst>
              <a:ext uri="{FF2B5EF4-FFF2-40B4-BE49-F238E27FC236}">
                <a16:creationId xmlns:a16="http://schemas.microsoft.com/office/drawing/2014/main" id="{75356B22-9764-E652-B3C1-62721705E0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0" t="8044" r="1897" b="12740"/>
          <a:stretch/>
        </p:blipFill>
        <p:spPr bwMode="auto">
          <a:xfrm>
            <a:off x="3751187" y="1177895"/>
            <a:ext cx="3528021" cy="1964073"/>
          </a:xfrm>
          <a:prstGeom prst="rect">
            <a:avLst/>
          </a:prstGeom>
          <a:noFill/>
          <a:extLst>
            <a:ext uri="{909E8E84-426E-40DD-AFC4-6F175D3DCCD1}">
              <a14:hiddenFill xmlns:a14="http://schemas.microsoft.com/office/drawing/2010/main">
                <a:solidFill>
                  <a:srgbClr val="FFFFFF"/>
                </a:solidFill>
              </a14:hiddenFill>
            </a:ext>
          </a:extLst>
        </p:spPr>
      </p:pic>
      <p:sp>
        <p:nvSpPr>
          <p:cNvPr id="8" name="Flèche : droite 7">
            <a:extLst>
              <a:ext uri="{FF2B5EF4-FFF2-40B4-BE49-F238E27FC236}">
                <a16:creationId xmlns:a16="http://schemas.microsoft.com/office/drawing/2014/main" id="{188CC8A5-9621-DD2B-7155-38B105EF5AC4}"/>
              </a:ext>
            </a:extLst>
          </p:cNvPr>
          <p:cNvSpPr/>
          <p:nvPr/>
        </p:nvSpPr>
        <p:spPr>
          <a:xfrm>
            <a:off x="2930965" y="2076157"/>
            <a:ext cx="689429" cy="420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droite 8">
            <a:extLst>
              <a:ext uri="{FF2B5EF4-FFF2-40B4-BE49-F238E27FC236}">
                <a16:creationId xmlns:a16="http://schemas.microsoft.com/office/drawing/2014/main" id="{514E71DB-9F51-8AA1-4305-1D701B6E6EDC}"/>
              </a:ext>
            </a:extLst>
          </p:cNvPr>
          <p:cNvSpPr/>
          <p:nvPr/>
        </p:nvSpPr>
        <p:spPr>
          <a:xfrm>
            <a:off x="7317306" y="2076157"/>
            <a:ext cx="689429" cy="4209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09DE55B2-628A-0414-EEAF-976B9602FFCD}"/>
              </a:ext>
            </a:extLst>
          </p:cNvPr>
          <p:cNvSpPr txBox="1"/>
          <p:nvPr/>
        </p:nvSpPr>
        <p:spPr>
          <a:xfrm>
            <a:off x="258833" y="3790209"/>
            <a:ext cx="2002471" cy="646331"/>
          </a:xfrm>
          <a:prstGeom prst="rect">
            <a:avLst/>
          </a:prstGeom>
          <a:noFill/>
        </p:spPr>
        <p:txBody>
          <a:bodyPr wrap="none" rtlCol="0">
            <a:spAutoFit/>
          </a:bodyPr>
          <a:lstStyle/>
          <a:p>
            <a:r>
              <a:rPr lang="fr-FR" dirty="0" err="1"/>
              <a:t>Winform</a:t>
            </a:r>
            <a:endParaRPr lang="fr-FR" dirty="0"/>
          </a:p>
        </p:txBody>
      </p:sp>
      <p:sp>
        <p:nvSpPr>
          <p:cNvPr id="11" name="ZoneTexte 10">
            <a:extLst>
              <a:ext uri="{FF2B5EF4-FFF2-40B4-BE49-F238E27FC236}">
                <a16:creationId xmlns:a16="http://schemas.microsoft.com/office/drawing/2014/main" id="{9E898ABE-4BB6-1BAB-0CF7-02A6BE899C21}"/>
              </a:ext>
            </a:extLst>
          </p:cNvPr>
          <p:cNvSpPr txBox="1"/>
          <p:nvPr/>
        </p:nvSpPr>
        <p:spPr>
          <a:xfrm>
            <a:off x="4707145" y="3788299"/>
            <a:ext cx="1200970" cy="646331"/>
          </a:xfrm>
          <a:prstGeom prst="rect">
            <a:avLst/>
          </a:prstGeom>
          <a:noFill/>
        </p:spPr>
        <p:txBody>
          <a:bodyPr wrap="none" rtlCol="0">
            <a:spAutoFit/>
          </a:bodyPr>
          <a:lstStyle/>
          <a:p>
            <a:r>
              <a:rPr lang="fr-FR" dirty="0"/>
              <a:t>WPF</a:t>
            </a:r>
          </a:p>
        </p:txBody>
      </p:sp>
      <p:sp>
        <p:nvSpPr>
          <p:cNvPr id="12" name="ZoneTexte 11">
            <a:extLst>
              <a:ext uri="{FF2B5EF4-FFF2-40B4-BE49-F238E27FC236}">
                <a16:creationId xmlns:a16="http://schemas.microsoft.com/office/drawing/2014/main" id="{48F5A790-EC05-9F30-B59D-608FB2B2A23E}"/>
              </a:ext>
            </a:extLst>
          </p:cNvPr>
          <p:cNvSpPr txBox="1"/>
          <p:nvPr/>
        </p:nvSpPr>
        <p:spPr>
          <a:xfrm>
            <a:off x="9052956" y="3788299"/>
            <a:ext cx="2629073" cy="646331"/>
          </a:xfrm>
          <a:prstGeom prst="rect">
            <a:avLst/>
          </a:prstGeom>
          <a:noFill/>
        </p:spPr>
        <p:txBody>
          <a:bodyPr wrap="square" rtlCol="0">
            <a:spAutoFit/>
          </a:bodyPr>
          <a:lstStyle/>
          <a:p>
            <a:r>
              <a:rPr lang="fr-FR" dirty="0"/>
              <a:t>MAUI .Net</a:t>
            </a:r>
          </a:p>
        </p:txBody>
      </p:sp>
      <p:sp>
        <p:nvSpPr>
          <p:cNvPr id="13" name="ZoneTexte 12">
            <a:extLst>
              <a:ext uri="{FF2B5EF4-FFF2-40B4-BE49-F238E27FC236}">
                <a16:creationId xmlns:a16="http://schemas.microsoft.com/office/drawing/2014/main" id="{A9CE2097-0804-B58F-DDE7-A750B9AC4821}"/>
              </a:ext>
            </a:extLst>
          </p:cNvPr>
          <p:cNvSpPr txBox="1"/>
          <p:nvPr/>
        </p:nvSpPr>
        <p:spPr>
          <a:xfrm>
            <a:off x="498317" y="4530783"/>
            <a:ext cx="1438214" cy="369332"/>
          </a:xfrm>
          <a:prstGeom prst="rect">
            <a:avLst/>
          </a:prstGeom>
          <a:noFill/>
        </p:spPr>
        <p:txBody>
          <a:bodyPr wrap="none" rtlCol="0">
            <a:spAutoFit/>
          </a:bodyPr>
          <a:lstStyle/>
          <a:p>
            <a:r>
              <a:rPr lang="fr-FR" sz="1800" dirty="0">
                <a:solidFill>
                  <a:schemeClr val="accent6">
                    <a:lumMod val="10000"/>
                  </a:schemeClr>
                </a:solidFill>
              </a:rPr>
              <a:t>Drag &amp; drop</a:t>
            </a:r>
          </a:p>
        </p:txBody>
      </p:sp>
      <p:sp>
        <p:nvSpPr>
          <p:cNvPr id="14" name="ZoneTexte 13">
            <a:extLst>
              <a:ext uri="{FF2B5EF4-FFF2-40B4-BE49-F238E27FC236}">
                <a16:creationId xmlns:a16="http://schemas.microsoft.com/office/drawing/2014/main" id="{BDE04694-D54B-378D-F036-EC2DF23F3B03}"/>
              </a:ext>
            </a:extLst>
          </p:cNvPr>
          <p:cNvSpPr txBox="1"/>
          <p:nvPr/>
        </p:nvSpPr>
        <p:spPr>
          <a:xfrm>
            <a:off x="349237" y="4900115"/>
            <a:ext cx="1587294" cy="369332"/>
          </a:xfrm>
          <a:prstGeom prst="rect">
            <a:avLst/>
          </a:prstGeom>
          <a:noFill/>
        </p:spPr>
        <p:txBody>
          <a:bodyPr wrap="none" rtlCol="0">
            <a:spAutoFit/>
          </a:bodyPr>
          <a:lstStyle/>
          <a:p>
            <a:r>
              <a:rPr lang="fr-FR" sz="1800" dirty="0">
                <a:solidFill>
                  <a:schemeClr val="accent6">
                    <a:lumMod val="10000"/>
                  </a:schemeClr>
                </a:solidFill>
              </a:rPr>
              <a:t>Pas </a:t>
            </a:r>
            <a:r>
              <a:rPr lang="fr-FR" sz="1800" dirty="0" err="1">
                <a:solidFill>
                  <a:schemeClr val="accent6">
                    <a:lumMod val="10000"/>
                  </a:schemeClr>
                </a:solidFill>
              </a:rPr>
              <a:t>reponsive</a:t>
            </a:r>
            <a:endParaRPr lang="fr-FR" sz="1800" dirty="0">
              <a:solidFill>
                <a:schemeClr val="accent6">
                  <a:lumMod val="10000"/>
                </a:schemeClr>
              </a:solidFill>
            </a:endParaRPr>
          </a:p>
        </p:txBody>
      </p:sp>
      <p:sp>
        <p:nvSpPr>
          <p:cNvPr id="15" name="ZoneTexte 14">
            <a:extLst>
              <a:ext uri="{FF2B5EF4-FFF2-40B4-BE49-F238E27FC236}">
                <a16:creationId xmlns:a16="http://schemas.microsoft.com/office/drawing/2014/main" id="{5C1F4DB6-0361-49D4-5227-D1F2F8165614}"/>
              </a:ext>
            </a:extLst>
          </p:cNvPr>
          <p:cNvSpPr txBox="1"/>
          <p:nvPr/>
        </p:nvSpPr>
        <p:spPr>
          <a:xfrm>
            <a:off x="697088" y="5290689"/>
            <a:ext cx="891591" cy="369332"/>
          </a:xfrm>
          <a:prstGeom prst="rect">
            <a:avLst/>
          </a:prstGeom>
          <a:noFill/>
        </p:spPr>
        <p:txBody>
          <a:bodyPr wrap="none" rtlCol="0">
            <a:spAutoFit/>
          </a:bodyPr>
          <a:lstStyle/>
          <a:p>
            <a:r>
              <a:rPr lang="fr-FR" sz="1800" dirty="0">
                <a:solidFill>
                  <a:schemeClr val="accent6">
                    <a:lumMod val="10000"/>
                  </a:schemeClr>
                </a:solidFill>
              </a:rPr>
              <a:t>Moche</a:t>
            </a:r>
          </a:p>
        </p:txBody>
      </p:sp>
      <p:sp>
        <p:nvSpPr>
          <p:cNvPr id="16" name="ZoneTexte 15">
            <a:extLst>
              <a:ext uri="{FF2B5EF4-FFF2-40B4-BE49-F238E27FC236}">
                <a16:creationId xmlns:a16="http://schemas.microsoft.com/office/drawing/2014/main" id="{39F5C44E-3564-5B5E-4C38-4CFBCD3A719C}"/>
              </a:ext>
            </a:extLst>
          </p:cNvPr>
          <p:cNvSpPr txBox="1"/>
          <p:nvPr/>
        </p:nvSpPr>
        <p:spPr>
          <a:xfrm>
            <a:off x="4895497" y="4530783"/>
            <a:ext cx="824265" cy="369332"/>
          </a:xfrm>
          <a:prstGeom prst="rect">
            <a:avLst/>
          </a:prstGeom>
          <a:noFill/>
        </p:spPr>
        <p:txBody>
          <a:bodyPr wrap="none" rtlCol="0">
            <a:spAutoFit/>
          </a:bodyPr>
          <a:lstStyle/>
          <a:p>
            <a:r>
              <a:rPr lang="fr-FR" sz="1800" dirty="0">
                <a:solidFill>
                  <a:schemeClr val="accent6">
                    <a:lumMod val="10000"/>
                  </a:schemeClr>
                </a:solidFill>
              </a:rPr>
              <a:t>XAML</a:t>
            </a:r>
          </a:p>
        </p:txBody>
      </p:sp>
      <p:sp>
        <p:nvSpPr>
          <p:cNvPr id="17" name="ZoneTexte 16">
            <a:extLst>
              <a:ext uri="{FF2B5EF4-FFF2-40B4-BE49-F238E27FC236}">
                <a16:creationId xmlns:a16="http://schemas.microsoft.com/office/drawing/2014/main" id="{9DB87F49-C548-218A-0C9A-548DA13CBDA2}"/>
              </a:ext>
            </a:extLst>
          </p:cNvPr>
          <p:cNvSpPr txBox="1"/>
          <p:nvPr/>
        </p:nvSpPr>
        <p:spPr>
          <a:xfrm>
            <a:off x="4237443" y="4811602"/>
            <a:ext cx="2555508" cy="369332"/>
          </a:xfrm>
          <a:prstGeom prst="rect">
            <a:avLst/>
          </a:prstGeom>
          <a:noFill/>
        </p:spPr>
        <p:txBody>
          <a:bodyPr wrap="none" rtlCol="0">
            <a:spAutoFit/>
          </a:bodyPr>
          <a:lstStyle/>
          <a:p>
            <a:r>
              <a:rPr lang="fr-FR" sz="1800" dirty="0">
                <a:solidFill>
                  <a:schemeClr val="accent6">
                    <a:lumMod val="10000"/>
                  </a:schemeClr>
                </a:solidFill>
              </a:rPr>
              <a:t>Responsive &amp; vectoriel</a:t>
            </a:r>
          </a:p>
        </p:txBody>
      </p:sp>
      <p:sp>
        <p:nvSpPr>
          <p:cNvPr id="18" name="ZoneTexte 17">
            <a:extLst>
              <a:ext uri="{FF2B5EF4-FFF2-40B4-BE49-F238E27FC236}">
                <a16:creationId xmlns:a16="http://schemas.microsoft.com/office/drawing/2014/main" id="{54963B2F-78E9-80A0-BEC8-9019ABCC91A4}"/>
              </a:ext>
            </a:extLst>
          </p:cNvPr>
          <p:cNvSpPr txBox="1"/>
          <p:nvPr/>
        </p:nvSpPr>
        <p:spPr>
          <a:xfrm>
            <a:off x="3985771" y="5318217"/>
            <a:ext cx="3058851" cy="369332"/>
          </a:xfrm>
          <a:prstGeom prst="rect">
            <a:avLst/>
          </a:prstGeom>
          <a:noFill/>
        </p:spPr>
        <p:txBody>
          <a:bodyPr wrap="none" rtlCol="0">
            <a:spAutoFit/>
          </a:bodyPr>
          <a:lstStyle/>
          <a:p>
            <a:r>
              <a:rPr lang="fr-FR" sz="1800" dirty="0">
                <a:solidFill>
                  <a:schemeClr val="accent6">
                    <a:lumMod val="10000"/>
                  </a:schemeClr>
                </a:solidFill>
              </a:rPr>
              <a:t>Très gourmand en ressource</a:t>
            </a:r>
          </a:p>
        </p:txBody>
      </p:sp>
      <p:sp>
        <p:nvSpPr>
          <p:cNvPr id="19" name="ZoneTexte 18">
            <a:extLst>
              <a:ext uri="{FF2B5EF4-FFF2-40B4-BE49-F238E27FC236}">
                <a16:creationId xmlns:a16="http://schemas.microsoft.com/office/drawing/2014/main" id="{0EAA9600-A7FC-0FD6-D7C6-415BA0A35638}"/>
              </a:ext>
            </a:extLst>
          </p:cNvPr>
          <p:cNvSpPr txBox="1"/>
          <p:nvPr/>
        </p:nvSpPr>
        <p:spPr>
          <a:xfrm>
            <a:off x="4574258" y="5106023"/>
            <a:ext cx="1569660" cy="369332"/>
          </a:xfrm>
          <a:prstGeom prst="rect">
            <a:avLst/>
          </a:prstGeom>
          <a:noFill/>
        </p:spPr>
        <p:txBody>
          <a:bodyPr wrap="none" rtlCol="0">
            <a:spAutoFit/>
          </a:bodyPr>
          <a:lstStyle/>
          <a:p>
            <a:r>
              <a:rPr lang="fr-FR" sz="1800" dirty="0">
                <a:solidFill>
                  <a:schemeClr val="accent6">
                    <a:lumMod val="10000"/>
                  </a:schemeClr>
                </a:solidFill>
              </a:rPr>
              <a:t>Style possible</a:t>
            </a:r>
          </a:p>
        </p:txBody>
      </p:sp>
      <p:sp>
        <p:nvSpPr>
          <p:cNvPr id="20" name="ZoneTexte 19">
            <a:extLst>
              <a:ext uri="{FF2B5EF4-FFF2-40B4-BE49-F238E27FC236}">
                <a16:creationId xmlns:a16="http://schemas.microsoft.com/office/drawing/2014/main" id="{75E4165B-4CDB-EC18-23BA-040D22E8E398}"/>
              </a:ext>
            </a:extLst>
          </p:cNvPr>
          <p:cNvSpPr txBox="1"/>
          <p:nvPr/>
        </p:nvSpPr>
        <p:spPr>
          <a:xfrm>
            <a:off x="9738966" y="4601001"/>
            <a:ext cx="824265" cy="369332"/>
          </a:xfrm>
          <a:prstGeom prst="rect">
            <a:avLst/>
          </a:prstGeom>
          <a:noFill/>
        </p:spPr>
        <p:txBody>
          <a:bodyPr wrap="none" rtlCol="0">
            <a:spAutoFit/>
          </a:bodyPr>
          <a:lstStyle/>
          <a:p>
            <a:r>
              <a:rPr lang="fr-FR" sz="1800" dirty="0">
                <a:solidFill>
                  <a:schemeClr val="accent6">
                    <a:lumMod val="10000"/>
                  </a:schemeClr>
                </a:solidFill>
              </a:rPr>
              <a:t>XAML</a:t>
            </a:r>
          </a:p>
        </p:txBody>
      </p:sp>
      <p:sp>
        <p:nvSpPr>
          <p:cNvPr id="21" name="ZoneTexte 20">
            <a:extLst>
              <a:ext uri="{FF2B5EF4-FFF2-40B4-BE49-F238E27FC236}">
                <a16:creationId xmlns:a16="http://schemas.microsoft.com/office/drawing/2014/main" id="{31CA030E-0DB8-219D-A5EA-93019CB82CB4}"/>
              </a:ext>
            </a:extLst>
          </p:cNvPr>
          <p:cNvSpPr txBox="1"/>
          <p:nvPr/>
        </p:nvSpPr>
        <p:spPr>
          <a:xfrm>
            <a:off x="9080912" y="4881820"/>
            <a:ext cx="2555508" cy="369332"/>
          </a:xfrm>
          <a:prstGeom prst="rect">
            <a:avLst/>
          </a:prstGeom>
          <a:noFill/>
        </p:spPr>
        <p:txBody>
          <a:bodyPr wrap="none" rtlCol="0">
            <a:spAutoFit/>
          </a:bodyPr>
          <a:lstStyle/>
          <a:p>
            <a:r>
              <a:rPr lang="fr-FR" sz="1800" dirty="0">
                <a:solidFill>
                  <a:schemeClr val="accent6">
                    <a:lumMod val="10000"/>
                  </a:schemeClr>
                </a:solidFill>
              </a:rPr>
              <a:t>Responsive &amp; vectoriel</a:t>
            </a:r>
          </a:p>
        </p:txBody>
      </p:sp>
      <p:sp>
        <p:nvSpPr>
          <p:cNvPr id="22" name="ZoneTexte 21">
            <a:extLst>
              <a:ext uri="{FF2B5EF4-FFF2-40B4-BE49-F238E27FC236}">
                <a16:creationId xmlns:a16="http://schemas.microsoft.com/office/drawing/2014/main" id="{3AEC7BA2-11BA-0AAC-9D1C-F28924856D14}"/>
              </a:ext>
            </a:extLst>
          </p:cNvPr>
          <p:cNvSpPr txBox="1"/>
          <p:nvPr/>
        </p:nvSpPr>
        <p:spPr>
          <a:xfrm>
            <a:off x="9417727" y="5469980"/>
            <a:ext cx="1919115" cy="369332"/>
          </a:xfrm>
          <a:prstGeom prst="rect">
            <a:avLst/>
          </a:prstGeom>
          <a:noFill/>
        </p:spPr>
        <p:txBody>
          <a:bodyPr wrap="none" rtlCol="0">
            <a:spAutoFit/>
          </a:bodyPr>
          <a:lstStyle/>
          <a:p>
            <a:r>
              <a:rPr lang="fr-FR" sz="1800" dirty="0">
                <a:solidFill>
                  <a:schemeClr val="accent6">
                    <a:lumMod val="10000"/>
                  </a:schemeClr>
                </a:solidFill>
              </a:rPr>
              <a:t>Multi-plateforme</a:t>
            </a:r>
          </a:p>
        </p:txBody>
      </p:sp>
      <p:sp>
        <p:nvSpPr>
          <p:cNvPr id="23" name="ZoneTexte 22">
            <a:extLst>
              <a:ext uri="{FF2B5EF4-FFF2-40B4-BE49-F238E27FC236}">
                <a16:creationId xmlns:a16="http://schemas.microsoft.com/office/drawing/2014/main" id="{0D46D7D9-B1DD-AD71-5FAB-AA596683FCE2}"/>
              </a:ext>
            </a:extLst>
          </p:cNvPr>
          <p:cNvSpPr txBox="1"/>
          <p:nvPr/>
        </p:nvSpPr>
        <p:spPr>
          <a:xfrm>
            <a:off x="9417727" y="5176241"/>
            <a:ext cx="1569660" cy="369332"/>
          </a:xfrm>
          <a:prstGeom prst="rect">
            <a:avLst/>
          </a:prstGeom>
          <a:noFill/>
        </p:spPr>
        <p:txBody>
          <a:bodyPr wrap="none" rtlCol="0">
            <a:spAutoFit/>
          </a:bodyPr>
          <a:lstStyle/>
          <a:p>
            <a:r>
              <a:rPr lang="fr-FR" sz="1800" dirty="0">
                <a:solidFill>
                  <a:schemeClr val="accent6">
                    <a:lumMod val="10000"/>
                  </a:schemeClr>
                </a:solidFill>
              </a:rPr>
              <a:t>Style possible</a:t>
            </a:r>
          </a:p>
        </p:txBody>
      </p:sp>
      <p:pic>
        <p:nvPicPr>
          <p:cNvPr id="2064" name="Picture 16" descr="Visual Basic (classic) - Wikipedia">
            <a:extLst>
              <a:ext uri="{FF2B5EF4-FFF2-40B4-BE49-F238E27FC236}">
                <a16:creationId xmlns:a16="http://schemas.microsoft.com/office/drawing/2014/main" id="{BC61A9D2-E000-0B52-E830-5CF59E263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237" y="2531911"/>
            <a:ext cx="1435718" cy="142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6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2419A4-1FFD-1C5E-FF9B-1472823F9424}"/>
              </a:ext>
            </a:extLst>
          </p:cNvPr>
          <p:cNvSpPr>
            <a:spLocks noGrp="1"/>
          </p:cNvSpPr>
          <p:nvPr>
            <p:ph type="title"/>
          </p:nvPr>
        </p:nvSpPr>
        <p:spPr/>
        <p:txBody>
          <a:bodyPr/>
          <a:lstStyle/>
          <a:p>
            <a:r>
              <a:rPr lang="fr-FR" dirty="0"/>
              <a:t>Qu’est-ce que MAUI	</a:t>
            </a:r>
          </a:p>
        </p:txBody>
      </p:sp>
      <p:sp>
        <p:nvSpPr>
          <p:cNvPr id="3" name="Espace réservé du contenu 2">
            <a:extLst>
              <a:ext uri="{FF2B5EF4-FFF2-40B4-BE49-F238E27FC236}">
                <a16:creationId xmlns:a16="http://schemas.microsoft.com/office/drawing/2014/main" id="{DAF09FD9-52EE-49B8-664C-15AE79E57FC8}"/>
              </a:ext>
            </a:extLst>
          </p:cNvPr>
          <p:cNvSpPr>
            <a:spLocks noGrp="1"/>
          </p:cNvSpPr>
          <p:nvPr>
            <p:ph idx="1"/>
          </p:nvPr>
        </p:nvSpPr>
        <p:spPr/>
        <p:txBody>
          <a:bodyPr/>
          <a:lstStyle/>
          <a:p>
            <a:r>
              <a:rPr lang="fr-FR" dirty="0"/>
              <a:t>Le </a:t>
            </a:r>
            <a:r>
              <a:rPr lang="fr-FR" dirty="0" err="1"/>
              <a:t>framework</a:t>
            </a:r>
            <a:r>
              <a:rPr lang="fr-FR" dirty="0"/>
              <a:t> UI multi-plateforme de Microsoft : </a:t>
            </a:r>
          </a:p>
          <a:p>
            <a:endParaRPr lang="fr-FR" dirty="0"/>
          </a:p>
          <a:p>
            <a:endParaRPr lang="fr-FR" dirty="0"/>
          </a:p>
        </p:txBody>
      </p:sp>
      <p:pic>
        <p:nvPicPr>
          <p:cNvPr id="1026" name="Picture 2" descr="Plateformes prises en charge par .NET MAUI.">
            <a:extLst>
              <a:ext uri="{FF2B5EF4-FFF2-40B4-BE49-F238E27FC236}">
                <a16:creationId xmlns:a16="http://schemas.microsoft.com/office/drawing/2014/main" id="{E55BB219-B244-2A2C-1352-BDF8CB666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548" y="2270692"/>
            <a:ext cx="4078529" cy="362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7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80E46-F540-CACD-BFFE-B16A761FDF34}"/>
              </a:ext>
            </a:extLst>
          </p:cNvPr>
          <p:cNvSpPr>
            <a:spLocks noGrp="1"/>
          </p:cNvSpPr>
          <p:nvPr>
            <p:ph type="title"/>
          </p:nvPr>
        </p:nvSpPr>
        <p:spPr/>
        <p:txBody>
          <a:bodyPr/>
          <a:lstStyle/>
          <a:p>
            <a:r>
              <a:rPr lang="fr-FR" dirty="0"/>
              <a:t>Comment ça marche ?</a:t>
            </a:r>
          </a:p>
        </p:txBody>
      </p:sp>
      <p:sp>
        <p:nvSpPr>
          <p:cNvPr id="3" name="Espace réservé du contenu 2">
            <a:extLst>
              <a:ext uri="{FF2B5EF4-FFF2-40B4-BE49-F238E27FC236}">
                <a16:creationId xmlns:a16="http://schemas.microsoft.com/office/drawing/2014/main" id="{B188A055-79E4-FCE3-C89B-2B6D31BB77C1}"/>
              </a:ext>
            </a:extLst>
          </p:cNvPr>
          <p:cNvSpPr>
            <a:spLocks noGrp="1"/>
          </p:cNvSpPr>
          <p:nvPr>
            <p:ph idx="1"/>
          </p:nvPr>
        </p:nvSpPr>
        <p:spPr>
          <a:xfrm>
            <a:off x="7784306" y="1825625"/>
            <a:ext cx="3827122" cy="4351338"/>
          </a:xfrm>
        </p:spPr>
        <p:txBody>
          <a:bodyPr/>
          <a:lstStyle/>
          <a:p>
            <a:pPr marL="514350" indent="-514350">
              <a:buFont typeface="+mj-lt"/>
              <a:buAutoNum type="arabicPeriod"/>
            </a:pPr>
            <a:r>
              <a:rPr lang="fr-FR" sz="2400" b="0" i="0" dirty="0">
                <a:solidFill>
                  <a:srgbClr val="161616"/>
                </a:solidFill>
                <a:effectLst/>
                <a:latin typeface="Segoe UI" panose="020B0502040204020203" pitchFamily="34" charset="0"/>
              </a:rPr>
              <a:t>vous écrivez du code qui interagit principalement avec l’API .NET MAUI (1)</a:t>
            </a:r>
          </a:p>
          <a:p>
            <a:pPr marL="514350" indent="-514350">
              <a:buFont typeface="+mj-lt"/>
              <a:buAutoNum type="arabicPeriod"/>
            </a:pPr>
            <a:r>
              <a:rPr lang="fr-FR" sz="2400" b="0" i="0" dirty="0">
                <a:solidFill>
                  <a:srgbClr val="161616"/>
                </a:solidFill>
                <a:effectLst/>
                <a:latin typeface="Segoe UI" panose="020B0502040204020203" pitchFamily="34" charset="0"/>
              </a:rPr>
              <a:t>.NET MAUI consomme alors directement les API de plateforme native (3).</a:t>
            </a:r>
          </a:p>
          <a:p>
            <a:pPr marL="514350" indent="-514350">
              <a:buFont typeface="+mj-lt"/>
              <a:buAutoNum type="arabicPeriod"/>
            </a:pPr>
            <a:r>
              <a:rPr lang="fr-FR" sz="2400" b="0" i="0" dirty="0">
                <a:solidFill>
                  <a:srgbClr val="161616"/>
                </a:solidFill>
                <a:effectLst/>
                <a:latin typeface="Segoe UI" panose="020B0502040204020203" pitchFamily="34" charset="0"/>
              </a:rPr>
              <a:t>En outre, le code d’application peut exercer directement les API de plateforme (2)</a:t>
            </a:r>
            <a:endParaRPr lang="fr-FR" sz="2400" dirty="0"/>
          </a:p>
        </p:txBody>
      </p:sp>
      <p:pic>
        <p:nvPicPr>
          <p:cNvPr id="2050" name="Picture 2" descr="Diagramme d’architecture MAUI .NET.">
            <a:extLst>
              <a:ext uri="{FF2B5EF4-FFF2-40B4-BE49-F238E27FC236}">
                <a16:creationId xmlns:a16="http://schemas.microsoft.com/office/drawing/2014/main" id="{DDAD800E-E04F-E784-7079-7FCFD5D2B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 y="1691481"/>
            <a:ext cx="7305675"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78323"/>
      </p:ext>
    </p:extLst>
  </p:cSld>
  <p:clrMapOvr>
    <a:masterClrMapping/>
  </p:clrMapOvr>
</p:sld>
</file>

<file path=ppt/theme/theme1.xml><?xml version="1.0" encoding="utf-8"?>
<a:theme xmlns:a="http://schemas.openxmlformats.org/drawingml/2006/main" name="EduximTheme1">
  <a:themeElements>
    <a:clrScheme name="Template_1">
      <a:dk1>
        <a:srgbClr val="EC8E82"/>
      </a:dk1>
      <a:lt1>
        <a:srgbClr val="F8F7F7"/>
      </a:lt1>
      <a:dk2>
        <a:srgbClr val="EC8E82"/>
      </a:dk2>
      <a:lt2>
        <a:srgbClr val="F8F7F7"/>
      </a:lt2>
      <a:accent1>
        <a:srgbClr val="EC8E82"/>
      </a:accent1>
      <a:accent2>
        <a:srgbClr val="7C728B"/>
      </a:accent2>
      <a:accent3>
        <a:srgbClr val="744D51"/>
      </a:accent3>
      <a:accent4>
        <a:srgbClr val="975D63"/>
      </a:accent4>
      <a:accent5>
        <a:srgbClr val="F8F7F7"/>
      </a:accent5>
      <a:accent6>
        <a:srgbClr val="F8F7F7"/>
      </a:accent6>
      <a:hlink>
        <a:srgbClr val="975D63"/>
      </a:hlink>
      <a:folHlink>
        <a:srgbClr val="744D51"/>
      </a:folHlink>
    </a:clrScheme>
    <a:fontScheme name="Other 6">
      <a:majorFont>
        <a:latin typeface="Aqum"/>
        <a:ea typeface=""/>
        <a:cs typeface=""/>
      </a:majorFont>
      <a:minorFont>
        <a:latin typeface="Lato Regular"/>
        <a:ea typeface=""/>
        <a:cs typeface=""/>
      </a:minorFont>
    </a:fontScheme>
    <a:fmtScheme name="Subjec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uximTheme1" id="{8A3150EB-F3BC-4A60-8A7D-D18C51976764}" vid="{C2A3C36E-D883-4F87-ABB1-8943F805E67F}"/>
    </a:ext>
  </a:extLst>
</a:theme>
</file>

<file path=ppt/theme/theme2.xml><?xml version="1.0" encoding="utf-8"?>
<a:theme xmlns:a="http://schemas.openxmlformats.org/drawingml/2006/main" name="Special registration">
  <a:themeElements>
    <a:clrScheme name="Template_1">
      <a:dk1>
        <a:srgbClr val="EC8E82"/>
      </a:dk1>
      <a:lt1>
        <a:srgbClr val="F8F7F7"/>
      </a:lt1>
      <a:dk2>
        <a:srgbClr val="EC8E82"/>
      </a:dk2>
      <a:lt2>
        <a:srgbClr val="F8F7F7"/>
      </a:lt2>
      <a:accent1>
        <a:srgbClr val="EC8E82"/>
      </a:accent1>
      <a:accent2>
        <a:srgbClr val="7C728B"/>
      </a:accent2>
      <a:accent3>
        <a:srgbClr val="744D51"/>
      </a:accent3>
      <a:accent4>
        <a:srgbClr val="975D63"/>
      </a:accent4>
      <a:accent5>
        <a:srgbClr val="F8F7F7"/>
      </a:accent5>
      <a:accent6>
        <a:srgbClr val="F8F7F7"/>
      </a:accent6>
      <a:hlink>
        <a:srgbClr val="975D63"/>
      </a:hlink>
      <a:folHlink>
        <a:srgbClr val="744D51"/>
      </a:folHlink>
    </a:clrScheme>
    <a:fontScheme name="Other 6">
      <a:majorFont>
        <a:latin typeface="Aqum"/>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0E1DC8C7EE334094D4C535E48481BB" ma:contentTypeVersion="3" ma:contentTypeDescription="Crée un document." ma:contentTypeScope="" ma:versionID="d4744a7717cc9e6f275fa51b5cd729bd">
  <xsd:schema xmlns:xsd="http://www.w3.org/2001/XMLSchema" xmlns:xs="http://www.w3.org/2001/XMLSchema" xmlns:p="http://schemas.microsoft.com/office/2006/metadata/properties" xmlns:ns2="33f86221-6e3e-442d-b884-3b94ae1fb452" targetNamespace="http://schemas.microsoft.com/office/2006/metadata/properties" ma:root="true" ma:fieldsID="94ee44f8f0b28aed25d020cf2bf82407" ns2:_="">
    <xsd:import namespace="33f86221-6e3e-442d-b884-3b94ae1fb45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86221-6e3e-442d-b884-3b94ae1fb4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F79E76A-B434-459B-832D-D01901180989}">
  <ds:schemaRefs>
    <ds:schemaRef ds:uri="33f86221-6e3e-442d-b884-3b94ae1fb4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1D4FAD-D4DD-46D4-A04F-C1ED35C8BFEB}">
  <ds:schemaRefs>
    <ds:schemaRef ds:uri="http://schemas.microsoft.com/sharepoint/v3/contenttype/forms"/>
  </ds:schemaRefs>
</ds:datastoreItem>
</file>

<file path=customXml/itemProps3.xml><?xml version="1.0" encoding="utf-8"?>
<ds:datastoreItem xmlns:ds="http://schemas.openxmlformats.org/officeDocument/2006/customXml" ds:itemID="{957F4359-2147-4973-95D0-4C3EA1BF99A7}">
  <ds:schemaRefs>
    <ds:schemaRef ds:uri="33f86221-6e3e-442d-b884-3b94ae1fb4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EduximTheme1</Template>
  <TotalTime>0</TotalTime>
  <Words>1287</Words>
  <Application>Microsoft Office PowerPoint</Application>
  <PresentationFormat>Grand écran</PresentationFormat>
  <Paragraphs>187</Paragraphs>
  <Slides>49</Slides>
  <Notes>4</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49</vt:i4>
      </vt:variant>
    </vt:vector>
  </HeadingPairs>
  <TitlesOfParts>
    <vt:vector size="59" baseType="lpstr">
      <vt:lpstr>Aqum</vt:lpstr>
      <vt:lpstr>Arial</vt:lpstr>
      <vt:lpstr>Calibri</vt:lpstr>
      <vt:lpstr>Cascadia Mono</vt:lpstr>
      <vt:lpstr>Lato Regular</vt:lpstr>
      <vt:lpstr>Open Sans</vt:lpstr>
      <vt:lpstr>Segoe UI</vt:lpstr>
      <vt:lpstr>SFMono-Regular</vt:lpstr>
      <vt:lpstr>EduximTheme1</vt:lpstr>
      <vt:lpstr>Special registration</vt:lpstr>
      <vt:lpstr>MAUI – Interface en .Net</vt:lpstr>
      <vt:lpstr>Qui suis-je?</vt:lpstr>
      <vt:lpstr>Sommaire</vt:lpstr>
      <vt:lpstr>Installation</vt:lpstr>
      <vt:lpstr>Visual studio 2022 community edition</vt:lpstr>
      <vt:lpstr>Introduction à MAUI</vt:lpstr>
      <vt:lpstr>Historique des clients lourd en .Net</vt:lpstr>
      <vt:lpstr>Qu’est-ce que MAUI </vt:lpstr>
      <vt:lpstr>Comment ça marche ?</vt:lpstr>
      <vt:lpstr>Les plateformes supportées</vt:lpstr>
      <vt:lpstr>Projet unique</vt:lpstr>
      <vt:lpstr>Les langages de MAUI</vt:lpstr>
      <vt:lpstr>Le C#</vt:lpstr>
      <vt:lpstr>Le XAML</vt:lpstr>
      <vt:lpstr>MAUI intro</vt:lpstr>
      <vt:lpstr>Le projet</vt:lpstr>
      <vt:lpstr>Interaction entre le xaml et le code</vt:lpstr>
      <vt:lpstr>Xaml Syntaxe</vt:lpstr>
      <vt:lpstr>Les propriétés</vt:lpstr>
      <vt:lpstr>Les propriétés</vt:lpstr>
      <vt:lpstr>Les propriétés jointes</vt:lpstr>
      <vt:lpstr>Différences de plateforme</vt:lpstr>
      <vt:lpstr>Practice : Découverte du positionnement et des contrôles</vt:lpstr>
      <vt:lpstr>XAML markup extensions</vt:lpstr>
      <vt:lpstr>Shared resources</vt:lpstr>
      <vt:lpstr>Shared resources</vt:lpstr>
      <vt:lpstr>La liaison des données</vt:lpstr>
      <vt:lpstr>Liaisons de données</vt:lpstr>
      <vt:lpstr>Liaisons d’affichage à affichage</vt:lpstr>
      <vt:lpstr>Les modes de liaison</vt:lpstr>
      <vt:lpstr>Les modes de liaison</vt:lpstr>
      <vt:lpstr>Liaisons et collections</vt:lpstr>
      <vt:lpstr>Liaisons et collections (Data Template)</vt:lpstr>
      <vt:lpstr>Les convertisseurs</vt:lpstr>
      <vt:lpstr>ObservableCollection&lt;T&gt; </vt:lpstr>
      <vt:lpstr>Practice :</vt:lpstr>
      <vt:lpstr>L’architecture MVVM</vt:lpstr>
      <vt:lpstr>Le principe</vt:lpstr>
      <vt:lpstr>Un peu plus concret</vt:lpstr>
      <vt:lpstr>ViewModel</vt:lpstr>
      <vt:lpstr>ViewModel</vt:lpstr>
      <vt:lpstr>Data Binding</vt:lpstr>
      <vt:lpstr>Les commands</vt:lpstr>
      <vt:lpstr>Practice :</vt:lpstr>
      <vt:lpstr>Les librairies graphique tierces</vt:lpstr>
      <vt:lpstr>Les librairies graphiques</vt:lpstr>
      <vt:lpstr>Le principe</vt:lpstr>
      <vt:lpstr>Practice :</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Choix des technologies et infrastructures de développement</dc:title>
  <dc:creator>Gaultier LARGE</dc:creator>
  <cp:lastModifiedBy>Gaultier LARGE</cp:lastModifiedBy>
  <cp:revision>1</cp:revision>
  <dcterms:created xsi:type="dcterms:W3CDTF">2022-10-27T14:43:20Z</dcterms:created>
  <dcterms:modified xsi:type="dcterms:W3CDTF">2023-11-13T09:19:24Z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0x0101009C0E1DC8C7EE334094D4C535E48481BB</vt:lpwstr>
  </property>
</Properties>
</file>